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92" r:id="rId3"/>
    <p:sldId id="266" r:id="rId4"/>
    <p:sldId id="29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4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fievfrance-my.sharepoint.com/personal/ffontanesi_fiev_fr/Documents/FEDA/r&#233;parti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fievfrance-my.sharepoint.com/personal/ffontanesi_fiev_fr/Documents/Commission/After-market/16-11-2023/Pr&#233;sentatioin%20&#233;tude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fontanesi\Documents\Documents%20Franck%20FONTANESI\Documents%20de%20FRANCK\Commission\Intervention\re&#769;partition%20CD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fievfrance-my.sharepoint.com/personal/ffontanesi_fiev_fr/Documents/Commission/After-market/29-11-2023/Pr&#233;sentatioin%20&#233;tude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[répartition.xlsx]Feuil1!$C$2</c:f>
              <c:strCache>
                <c:ptCount val="1"/>
                <c:pt idx="0">
                  <c:v>Hyp. 1</c:v>
                </c:pt>
              </c:strCache>
            </c:strRef>
          </c:tx>
          <c:spPr>
            <a:ln w="28575" cap="rnd">
              <a:solidFill>
                <a:srgbClr val="806000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rgbClr val="806000"/>
              </a:solidFill>
              <a:ln w="9525">
                <a:solidFill>
                  <a:srgbClr val="806000"/>
                </a:solidFill>
                <a:prstDash val="solid"/>
              </a:ln>
              <a:effectLst/>
            </c:spPr>
          </c:marker>
          <c:cat>
            <c:numRef>
              <c:f>[répartition.xlsx]Feuil1!$D$1:$K$1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[répartition.xlsx]Feuil1!$D$2:$K$2</c:f>
              <c:numCache>
                <c:formatCode>General</c:formatCode>
                <c:ptCount val="8"/>
                <c:pt idx="0">
                  <c:v>1.75</c:v>
                </c:pt>
                <c:pt idx="1">
                  <c:v>1.8</c:v>
                </c:pt>
                <c:pt idx="2">
                  <c:v>1.8</c:v>
                </c:pt>
                <c:pt idx="3">
                  <c:v>1.8</c:v>
                </c:pt>
                <c:pt idx="4">
                  <c:v>1.8</c:v>
                </c:pt>
                <c:pt idx="5">
                  <c:v>1.8</c:v>
                </c:pt>
                <c:pt idx="6">
                  <c:v>1.8</c:v>
                </c:pt>
                <c:pt idx="7">
                  <c:v>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8E-4459-AF46-67A48F839F1B}"/>
            </c:ext>
          </c:extLst>
        </c:ser>
        <c:ser>
          <c:idx val="1"/>
          <c:order val="1"/>
          <c:tx>
            <c:strRef>
              <c:f>[répartition.xlsx]Feuil1!$C$3</c:f>
              <c:strCache>
                <c:ptCount val="1"/>
                <c:pt idx="0">
                  <c:v>Hyp. 2</c:v>
                </c:pt>
              </c:strCache>
            </c:strRef>
          </c:tx>
          <c:spPr>
            <a:ln w="28575" cap="rnd">
              <a:solidFill>
                <a:srgbClr val="222B35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rgbClr val="161616"/>
              </a:solidFill>
              <a:ln w="9525">
                <a:solidFill>
                  <a:srgbClr val="161616"/>
                </a:solidFill>
                <a:prstDash val="solid"/>
              </a:ln>
              <a:effectLst/>
            </c:spPr>
          </c:marker>
          <c:cat>
            <c:numRef>
              <c:f>[répartition.xlsx]Feuil1!$D$1:$K$1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[répartition.xlsx]Feuil1!$D$3:$K$3</c:f>
              <c:numCache>
                <c:formatCode>General</c:formatCode>
                <c:ptCount val="8"/>
                <c:pt idx="0">
                  <c:v>1.75</c:v>
                </c:pt>
                <c:pt idx="1">
                  <c:v>1.9</c:v>
                </c:pt>
                <c:pt idx="2">
                  <c:v>1.9</c:v>
                </c:pt>
                <c:pt idx="3">
                  <c:v>1.9</c:v>
                </c:pt>
                <c:pt idx="4">
                  <c:v>1.9</c:v>
                </c:pt>
                <c:pt idx="5">
                  <c:v>1.9</c:v>
                </c:pt>
                <c:pt idx="6">
                  <c:v>1.9</c:v>
                </c:pt>
                <c:pt idx="7">
                  <c:v>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8E-4459-AF46-67A48F839F1B}"/>
            </c:ext>
          </c:extLst>
        </c:ser>
        <c:ser>
          <c:idx val="2"/>
          <c:order val="2"/>
          <c:tx>
            <c:strRef>
              <c:f>[répartition.xlsx]Feuil1!$C$4</c:f>
              <c:strCache>
                <c:ptCount val="1"/>
                <c:pt idx="0">
                  <c:v>Hyp. 3</c:v>
                </c:pt>
              </c:strCache>
            </c:strRef>
          </c:tx>
          <c:spPr>
            <a:ln w="28575" cap="rnd">
              <a:solidFill>
                <a:srgbClr val="4472C4"/>
              </a:solidFill>
              <a:prstDash val="solid"/>
              <a:round/>
            </a:ln>
            <a:effectLst/>
          </c:spPr>
          <c:marker>
            <c:symbol val="circle"/>
            <c:size val="11"/>
            <c:spPr>
              <a:solidFill>
                <a:srgbClr val="4472C4"/>
              </a:solidFill>
              <a:ln w="9525">
                <a:solidFill>
                  <a:srgbClr val="4472C4"/>
                </a:solidFill>
                <a:prstDash val="solid"/>
              </a:ln>
              <a:effectLst/>
            </c:spPr>
          </c:marker>
          <c:cat>
            <c:numRef>
              <c:f>[répartition.xlsx]Feuil1!$D$1:$K$1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[répartition.xlsx]Feuil1!$D$4:$K$4</c:f>
              <c:numCache>
                <c:formatCode>General</c:formatCode>
                <c:ptCount val="8"/>
                <c:pt idx="0">
                  <c:v>1.75</c:v>
                </c:pt>
                <c:pt idx="1">
                  <c:v>1.9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8E-4459-AF46-67A48F839F1B}"/>
            </c:ext>
          </c:extLst>
        </c:ser>
        <c:ser>
          <c:idx val="3"/>
          <c:order val="3"/>
          <c:tx>
            <c:strRef>
              <c:f>[répartition.xlsx]Feuil1!$C$5</c:f>
              <c:strCache>
                <c:ptCount val="1"/>
                <c:pt idx="0">
                  <c:v>Hyp. 4</c:v>
                </c:pt>
              </c:strCache>
            </c:strRef>
          </c:tx>
          <c:spPr>
            <a:ln w="28575" cap="rnd">
              <a:solidFill>
                <a:srgbClr val="ED7D31"/>
              </a:solidFill>
              <a:prstDash val="solid"/>
              <a:round/>
            </a:ln>
            <a:effectLst/>
          </c:spPr>
          <c:marker>
            <c:symbol val="circle"/>
            <c:size val="11"/>
            <c:spPr>
              <a:solidFill>
                <a:srgbClr val="ED7D31"/>
              </a:solidFill>
              <a:ln w="9525">
                <a:solidFill>
                  <a:srgbClr val="ED7D31"/>
                </a:solidFill>
                <a:prstDash val="solid"/>
              </a:ln>
              <a:effectLst/>
            </c:spPr>
          </c:marker>
          <c:cat>
            <c:numRef>
              <c:f>[répartition.xlsx]Feuil1!$D$1:$K$1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[répartition.xlsx]Feuil1!$D$5:$K$5</c:f>
              <c:numCache>
                <c:formatCode>General</c:formatCode>
                <c:ptCount val="8"/>
                <c:pt idx="0">
                  <c:v>1.75</c:v>
                </c:pt>
                <c:pt idx="1">
                  <c:v>1.9</c:v>
                </c:pt>
                <c:pt idx="2">
                  <c:v>2.0699999999999998</c:v>
                </c:pt>
                <c:pt idx="3">
                  <c:v>2.2000000000000002</c:v>
                </c:pt>
                <c:pt idx="4">
                  <c:v>2.25</c:v>
                </c:pt>
                <c:pt idx="5">
                  <c:v>2.2999999999999998</c:v>
                </c:pt>
                <c:pt idx="6">
                  <c:v>2.2999999999999998</c:v>
                </c:pt>
                <c:pt idx="7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8E-4459-AF46-67A48F839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9856647"/>
        <c:axId val="1279858695"/>
      </c:lineChart>
      <c:catAx>
        <c:axId val="1279856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79858695"/>
        <c:crosses val="autoZero"/>
        <c:auto val="1"/>
        <c:lblAlgn val="ctr"/>
        <c:lblOffset val="100"/>
        <c:noMultiLvlLbl val="0"/>
      </c:catAx>
      <c:valAx>
        <c:axId val="1279858695"/>
        <c:scaling>
          <c:orientation val="minMax"/>
          <c:min val="1.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79856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61466112991322E-2"/>
          <c:y val="2.1984987631544658E-2"/>
          <c:w val="0.88360459884978659"/>
          <c:h val="0.8133689556735717"/>
        </c:manualLayout>
      </c:layout>
      <c:lineChart>
        <c:grouping val="standard"/>
        <c:varyColors val="0"/>
        <c:ser>
          <c:idx val="1"/>
          <c:order val="0"/>
          <c:tx>
            <c:strRef>
              <c:f>hup!$D$43</c:f>
              <c:strCache>
                <c:ptCount val="1"/>
                <c:pt idx="0">
                  <c:v>Essence</c:v>
                </c:pt>
              </c:strCache>
            </c:strRef>
          </c:tx>
          <c:spPr>
            <a:ln w="412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83-9947-9F52-002084BFFA44}"/>
                </c:ext>
              </c:extLst>
            </c:dLbl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83-9947-9F52-002084BFFA44}"/>
                </c:ext>
              </c:extLst>
            </c:dLbl>
            <c:dLbl>
              <c:idx val="6"/>
              <c:layout>
                <c:manualLayout>
                  <c:x val="-3.5023299346225653E-2"/>
                  <c:y val="-3.9807750937185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83-9947-9F52-002084BFFA44}"/>
                </c:ext>
              </c:extLst>
            </c:dLbl>
            <c:dLbl>
              <c:idx val="7"/>
              <c:layout>
                <c:manualLayout>
                  <c:x val="-4.3026320329107054E-2"/>
                  <c:y val="-3.98077509371858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83-9947-9F52-002084BFFA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hup!$C$44:$C$51</c:f>
              <c:numCache>
                <c:formatCode>#,##0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hup!$D$44:$D$51</c:f>
              <c:numCache>
                <c:formatCode>0.0%</c:formatCode>
                <c:ptCount val="8"/>
                <c:pt idx="0">
                  <c:v>8.7499999999999994E-2</c:v>
                </c:pt>
                <c:pt idx="1">
                  <c:v>7.4999999999999997E-2</c:v>
                </c:pt>
                <c:pt idx="2">
                  <c:v>6.25E-2</c:v>
                </c:pt>
                <c:pt idx="3">
                  <c:v>0.05</c:v>
                </c:pt>
                <c:pt idx="4">
                  <c:v>3.7499999999999999E-2</c:v>
                </c:pt>
                <c:pt idx="5">
                  <c:v>2.4390243902439025E-2</c:v>
                </c:pt>
                <c:pt idx="6">
                  <c:v>1.1627906976744186E-2</c:v>
                </c:pt>
                <c:pt idx="7">
                  <c:v>4.4444444444444444E-3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E083-9947-9F52-002084BFFA44}"/>
            </c:ext>
          </c:extLst>
        </c:ser>
        <c:ser>
          <c:idx val="2"/>
          <c:order val="1"/>
          <c:tx>
            <c:strRef>
              <c:f>hup!$E$43</c:f>
              <c:strCache>
                <c:ptCount val="1"/>
                <c:pt idx="0">
                  <c:v>Diesel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hup!$C$44:$C$51</c:f>
              <c:numCache>
                <c:formatCode>#,##0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hup!$E$44:$E$51</c:f>
              <c:numCache>
                <c:formatCode>0.0%</c:formatCode>
                <c:ptCount val="8"/>
                <c:pt idx="0">
                  <c:v>0.83750000000000002</c:v>
                </c:pt>
                <c:pt idx="1">
                  <c:v>0.8</c:v>
                </c:pt>
                <c:pt idx="2">
                  <c:v>0.76249999999999996</c:v>
                </c:pt>
                <c:pt idx="3">
                  <c:v>0.7</c:v>
                </c:pt>
                <c:pt idx="4">
                  <c:v>0.58750000000000002</c:v>
                </c:pt>
                <c:pt idx="5">
                  <c:v>0.48780487804878048</c:v>
                </c:pt>
                <c:pt idx="6">
                  <c:v>0.40697674418604651</c:v>
                </c:pt>
                <c:pt idx="7">
                  <c:v>0.3288888888888889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E083-9947-9F52-002084BFFA44}"/>
            </c:ext>
          </c:extLst>
        </c:ser>
        <c:ser>
          <c:idx val="3"/>
          <c:order val="2"/>
          <c:tx>
            <c:strRef>
              <c:f>hup!$F$43</c:f>
              <c:strCache>
                <c:ptCount val="1"/>
                <c:pt idx="0">
                  <c:v>BEV</c:v>
                </c:pt>
              </c:strCache>
            </c:strRef>
          </c:tx>
          <c:spPr>
            <a:ln w="73025" cap="rnd" cmpd="tri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83-9947-9F52-002084BFFA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highlight>
                      <a:srgbClr val="008080"/>
                    </a:highlight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hup!$C$44:$C$51</c:f>
              <c:numCache>
                <c:formatCode>#,##0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hup!$F$44:$F$51</c:f>
              <c:numCache>
                <c:formatCode>0.0%</c:formatCode>
                <c:ptCount val="8"/>
                <c:pt idx="0">
                  <c:v>7.4999999999999997E-2</c:v>
                </c:pt>
                <c:pt idx="1">
                  <c:v>0.125</c:v>
                </c:pt>
                <c:pt idx="2">
                  <c:v>0.17499999999999999</c:v>
                </c:pt>
                <c:pt idx="3">
                  <c:v>0.25</c:v>
                </c:pt>
                <c:pt idx="4">
                  <c:v>0.375</c:v>
                </c:pt>
                <c:pt idx="5">
                  <c:v>0.48780487804878048</c:v>
                </c:pt>
                <c:pt idx="6">
                  <c:v>0.58139534883720934</c:v>
                </c:pt>
                <c:pt idx="7">
                  <c:v>0.66666666666666663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E083-9947-9F52-002084BFF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2630047"/>
        <c:axId val="1701710975"/>
      </c:lineChart>
      <c:catAx>
        <c:axId val="1822630047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01710975"/>
        <c:crosses val="autoZero"/>
        <c:auto val="1"/>
        <c:lblAlgn val="ctr"/>
        <c:lblOffset val="100"/>
        <c:noMultiLvlLbl val="0"/>
      </c:catAx>
      <c:valAx>
        <c:axId val="1701710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22630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Feuil1!$B$35:$C$35</c:f>
              <c:strCache>
                <c:ptCount val="2"/>
                <c:pt idx="0">
                  <c:v>100% électrique</c:v>
                </c:pt>
                <c:pt idx="1">
                  <c:v>Hyp. 1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Feuil1!$D$34:$K$34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Feuil1!$D$35:$K$35</c:f>
              <c:numCache>
                <c:formatCode>0%</c:formatCode>
                <c:ptCount val="8"/>
                <c:pt idx="0">
                  <c:v>0.16</c:v>
                </c:pt>
                <c:pt idx="1">
                  <c:v>0.18</c:v>
                </c:pt>
                <c:pt idx="2">
                  <c:v>0.2</c:v>
                </c:pt>
                <c:pt idx="3">
                  <c:v>0.22</c:v>
                </c:pt>
                <c:pt idx="4">
                  <c:v>0.24</c:v>
                </c:pt>
                <c:pt idx="5">
                  <c:v>0.26</c:v>
                </c:pt>
                <c:pt idx="6">
                  <c:v>0.28000000000000003</c:v>
                </c:pt>
                <c:pt idx="7">
                  <c:v>0.3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BE6-764F-9262-73E44FBFCFF3}"/>
            </c:ext>
          </c:extLst>
        </c:ser>
        <c:ser>
          <c:idx val="1"/>
          <c:order val="1"/>
          <c:tx>
            <c:strRef>
              <c:f>Feuil1!$B$36:$C$36</c:f>
              <c:strCache>
                <c:ptCount val="2"/>
                <c:pt idx="0">
                  <c:v>100% électrique</c:v>
                </c:pt>
                <c:pt idx="1">
                  <c:v>Hyp.2</c:v>
                </c:pt>
              </c:strCache>
            </c:strRef>
          </c:tx>
          <c:spPr>
            <a:ln w="412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Feuil1!$D$34:$K$34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Feuil1!$D$36:$K$36</c:f>
              <c:numCache>
                <c:formatCode>0%</c:formatCode>
                <c:ptCount val="8"/>
                <c:pt idx="0">
                  <c:v>0.16</c:v>
                </c:pt>
                <c:pt idx="1">
                  <c:v>0.19</c:v>
                </c:pt>
                <c:pt idx="2">
                  <c:v>0.23</c:v>
                </c:pt>
                <c:pt idx="3">
                  <c:v>0.27</c:v>
                </c:pt>
                <c:pt idx="4">
                  <c:v>0.31</c:v>
                </c:pt>
                <c:pt idx="5">
                  <c:v>0.35</c:v>
                </c:pt>
                <c:pt idx="6">
                  <c:v>0.4</c:v>
                </c:pt>
                <c:pt idx="7">
                  <c:v>0.45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BE6-764F-9262-73E44FBFCFF3}"/>
            </c:ext>
          </c:extLst>
        </c:ser>
        <c:ser>
          <c:idx val="2"/>
          <c:order val="2"/>
          <c:tx>
            <c:strRef>
              <c:f>Feuil1!$B$37:$C$37</c:f>
              <c:strCache>
                <c:ptCount val="2"/>
                <c:pt idx="0">
                  <c:v>100% électrique</c:v>
                </c:pt>
                <c:pt idx="1">
                  <c:v>Hyp, 3</c:v>
                </c:pt>
              </c:strCache>
            </c:strRef>
          </c:tx>
          <c:spPr>
            <a:ln w="3810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Feuil1!$D$34:$K$34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Feuil1!$D$37:$K$37</c:f>
              <c:numCache>
                <c:formatCode>0%</c:formatCode>
                <c:ptCount val="8"/>
                <c:pt idx="0">
                  <c:v>0.16</c:v>
                </c:pt>
                <c:pt idx="1">
                  <c:v>0.2</c:v>
                </c:pt>
                <c:pt idx="2">
                  <c:v>0.24</c:v>
                </c:pt>
                <c:pt idx="3">
                  <c:v>0.28999999999999998</c:v>
                </c:pt>
                <c:pt idx="4">
                  <c:v>0.35</c:v>
                </c:pt>
                <c:pt idx="5">
                  <c:v>0.42</c:v>
                </c:pt>
                <c:pt idx="6">
                  <c:v>0.5</c:v>
                </c:pt>
                <c:pt idx="7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E6-764F-9262-73E44FBFCFF3}"/>
            </c:ext>
          </c:extLst>
        </c:ser>
        <c:ser>
          <c:idx val="3"/>
          <c:order val="3"/>
          <c:tx>
            <c:strRef>
              <c:f>Feuil1!$B$38:$C$38</c:f>
              <c:strCache>
                <c:ptCount val="2"/>
                <c:pt idx="0">
                  <c:v>Diesel</c:v>
                </c:pt>
                <c:pt idx="1">
                  <c:v>unique Hyp.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Feuil1!$D$34:$K$34</c:f>
              <c:numCache>
                <c:formatCode>General</c:formatCode>
                <c:ptCount val="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</c:numCache>
            </c:numRef>
          </c:cat>
          <c:val>
            <c:numRef>
              <c:f>Feuil1!$D$38:$K$38</c:f>
              <c:numCache>
                <c:formatCode>0%</c:formatCode>
                <c:ptCount val="8"/>
                <c:pt idx="0">
                  <c:v>0.1</c:v>
                </c:pt>
                <c:pt idx="1">
                  <c:v>0.09</c:v>
                </c:pt>
                <c:pt idx="2">
                  <c:v>0.08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0.05</c:v>
                </c:pt>
                <c:pt idx="6">
                  <c:v>0.04</c:v>
                </c:pt>
                <c:pt idx="7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E6-764F-9262-73E44FBFC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5562832"/>
        <c:axId val="1575501104"/>
      </c:lineChart>
      <c:catAx>
        <c:axId val="157556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75501104"/>
        <c:crosses val="autoZero"/>
        <c:auto val="1"/>
        <c:lblAlgn val="ctr"/>
        <c:lblOffset val="100"/>
        <c:noMultiLvlLbl val="0"/>
      </c:catAx>
      <c:valAx>
        <c:axId val="157550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7556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FF00"/>
              </a:solidFill>
              <a:ln w="19050">
                <a:solidFill>
                  <a:srgbClr val="002060"/>
                </a:solidFill>
              </a:ln>
              <a:effectLst/>
            </c:spPr>
          </c:marker>
          <c:dLbls>
            <c:dLbl>
              <c:idx val="3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11-4E1F-833A-83D2174B9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'crit''air'!$H$6:$H$9</c:f>
              <c:strCache>
                <c:ptCount val="4"/>
                <c:pt idx="0">
                  <c:v>H4 = 2,1M</c:v>
                </c:pt>
                <c:pt idx="1">
                  <c:v>H3 = 2M</c:v>
                </c:pt>
                <c:pt idx="2">
                  <c:v>H2 = 1,9M</c:v>
                </c:pt>
                <c:pt idx="3">
                  <c:v>H1 = 1,8M</c:v>
                </c:pt>
              </c:strCache>
              <c:extLst/>
            </c:strRef>
          </c:cat>
          <c:val>
            <c:numRef>
              <c:f>'crit''air'!$I$6:$I$9</c:f>
              <c:numCache>
                <c:formatCode>#,##0</c:formatCode>
                <c:ptCount val="4"/>
                <c:pt idx="0">
                  <c:v>15318000</c:v>
                </c:pt>
                <c:pt idx="1">
                  <c:v>16236000</c:v>
                </c:pt>
                <c:pt idx="2">
                  <c:v>16803000</c:v>
                </c:pt>
                <c:pt idx="3">
                  <c:v>17633000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7811-4E1F-833A-83D2174B9789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'crit''air'!$H$6:$H$9</c:f>
              <c:strCache>
                <c:ptCount val="4"/>
                <c:pt idx="0">
                  <c:v>H4 = 2,1M</c:v>
                </c:pt>
                <c:pt idx="1">
                  <c:v>H3 = 2M</c:v>
                </c:pt>
                <c:pt idx="2">
                  <c:v>H2 = 1,9M</c:v>
                </c:pt>
                <c:pt idx="3">
                  <c:v>H1 = 1,8M</c:v>
                </c:pt>
              </c:strCache>
              <c:extLst/>
            </c:strRef>
          </c:cat>
          <c:val>
            <c:numRef>
              <c:f>'crit''air'!$J$6:$J$9</c:f>
              <c:numCache>
                <c:formatCode>General</c:formatCode>
                <c:ptCount val="4"/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7811-4E1F-833A-83D2174B9789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'crit''air'!$H$6:$H$9</c:f>
              <c:strCache>
                <c:ptCount val="4"/>
                <c:pt idx="0">
                  <c:v>H4 = 2,1M</c:v>
                </c:pt>
                <c:pt idx="1">
                  <c:v>H3 = 2M</c:v>
                </c:pt>
                <c:pt idx="2">
                  <c:v>H2 = 1,9M</c:v>
                </c:pt>
                <c:pt idx="3">
                  <c:v>H1 = 1,8M</c:v>
                </c:pt>
              </c:strCache>
              <c:extLst/>
            </c:strRef>
          </c:cat>
          <c:val>
            <c:numRef>
              <c:f>'crit''air'!$K$6:$K$9</c:f>
              <c:numCache>
                <c:formatCode>General</c:formatCode>
                <c:ptCount val="4"/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3-7811-4E1F-833A-83D2174B9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0647983"/>
        <c:axId val="354345087"/>
      </c:lineChart>
      <c:catAx>
        <c:axId val="530647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4345087"/>
        <c:crosses val="autoZero"/>
        <c:auto val="1"/>
        <c:lblAlgn val="ctr"/>
        <c:lblOffset val="100"/>
        <c:noMultiLvlLbl val="0"/>
      </c:catAx>
      <c:valAx>
        <c:axId val="354345087"/>
        <c:scaling>
          <c:orientation val="minMax"/>
          <c:min val="14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0647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5DBAA7-1C99-F449-AEA2-3E037DC802C3}" type="doc">
      <dgm:prSet loTypeId="urn:microsoft.com/office/officeart/2005/8/layout/hierarchy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D6AB073-E683-234A-97FF-E578A8351380}">
      <dgm:prSet phldrT="[Texte]"/>
      <dgm:spPr>
        <a:solidFill>
          <a:srgbClr val="FFFF00"/>
        </a:solidFill>
      </dgm:spPr>
      <dgm:t>
        <a:bodyPr/>
        <a:lstStyle/>
        <a:p>
          <a:r>
            <a:rPr lang="fr-FR" dirty="0">
              <a:solidFill>
                <a:srgbClr val="002060"/>
              </a:solidFill>
            </a:rPr>
            <a:t>Parc Essence</a:t>
          </a:r>
        </a:p>
      </dgm:t>
    </dgm:pt>
    <dgm:pt modelId="{0BDABEAF-75EE-324D-8C84-435931B2B54A}" type="parTrans" cxnId="{C23BF1E8-CE29-1646-A789-B51BD90E7AF1}">
      <dgm:prSet/>
      <dgm:spPr/>
      <dgm:t>
        <a:bodyPr/>
        <a:lstStyle/>
        <a:p>
          <a:endParaRPr lang="fr-FR"/>
        </a:p>
      </dgm:t>
    </dgm:pt>
    <dgm:pt modelId="{6EDD9DBB-2C6A-2E4B-BDAA-D75E655D2879}" type="sibTrans" cxnId="{C23BF1E8-CE29-1646-A789-B51BD90E7AF1}">
      <dgm:prSet/>
      <dgm:spPr/>
      <dgm:t>
        <a:bodyPr/>
        <a:lstStyle/>
        <a:p>
          <a:endParaRPr lang="fr-FR"/>
        </a:p>
      </dgm:t>
    </dgm:pt>
    <dgm:pt modelId="{49BAB90E-7291-D642-9B6E-B69C348884A4}">
      <dgm:prSet phldrT="[Texte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b="1" dirty="0" err="1"/>
            <a:t>Hyp</a:t>
          </a:r>
          <a:r>
            <a:rPr lang="fr-FR" b="1" dirty="0"/>
            <a:t>. haute</a:t>
          </a:r>
        </a:p>
      </dgm:t>
    </dgm:pt>
    <dgm:pt modelId="{7CE8D806-94EF-6143-9611-1E2855817D47}" type="parTrans" cxnId="{75E659DB-13ED-A940-BCFB-48D1A2C4A842}">
      <dgm:prSet/>
      <dgm:spPr/>
      <dgm:t>
        <a:bodyPr/>
        <a:lstStyle/>
        <a:p>
          <a:endParaRPr lang="fr-FR"/>
        </a:p>
      </dgm:t>
    </dgm:pt>
    <dgm:pt modelId="{6A06EED2-DC2E-3A40-8AC8-DC85A4EF9EAD}" type="sibTrans" cxnId="{75E659DB-13ED-A940-BCFB-48D1A2C4A842}">
      <dgm:prSet/>
      <dgm:spPr/>
      <dgm:t>
        <a:bodyPr/>
        <a:lstStyle/>
        <a:p>
          <a:endParaRPr lang="fr-FR"/>
        </a:p>
      </dgm:t>
    </dgm:pt>
    <dgm:pt modelId="{7405990A-A443-4F42-AE92-16FC22CEBE21}">
      <dgm:prSet phldrT="[Texte]"/>
      <dgm:spPr>
        <a:solidFill>
          <a:srgbClr val="00B050"/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Parc électrique</a:t>
          </a:r>
        </a:p>
      </dgm:t>
    </dgm:pt>
    <dgm:pt modelId="{67C62C07-20AE-EE41-BD74-1B72BDCA7192}" type="parTrans" cxnId="{F969041E-F2EB-4A49-9797-32ED8A782AC1}">
      <dgm:prSet/>
      <dgm:spPr/>
      <dgm:t>
        <a:bodyPr/>
        <a:lstStyle/>
        <a:p>
          <a:endParaRPr lang="fr-FR"/>
        </a:p>
      </dgm:t>
    </dgm:pt>
    <dgm:pt modelId="{43D0D018-8D61-AB4B-9661-C145C26F8F7D}" type="sibTrans" cxnId="{F969041E-F2EB-4A49-9797-32ED8A782AC1}">
      <dgm:prSet/>
      <dgm:spPr/>
      <dgm:t>
        <a:bodyPr/>
        <a:lstStyle/>
        <a:p>
          <a:endParaRPr lang="fr-FR"/>
        </a:p>
      </dgm:t>
    </dgm:pt>
    <dgm:pt modelId="{8F86AD3F-3418-C141-AB89-A74E3127F00C}">
      <dgm:prSet phldrT="[Texte]"/>
      <dgm:spPr>
        <a:solidFill>
          <a:srgbClr val="00B050"/>
        </a:solidFill>
      </dgm:spPr>
      <dgm:t>
        <a:bodyPr/>
        <a:lstStyle/>
        <a:p>
          <a:r>
            <a:rPr lang="fr-FR" b="1" dirty="0" err="1"/>
            <a:t>Hyp</a:t>
          </a:r>
          <a:r>
            <a:rPr lang="fr-FR" b="1" dirty="0"/>
            <a:t>. basse</a:t>
          </a:r>
        </a:p>
      </dgm:t>
    </dgm:pt>
    <dgm:pt modelId="{CFB9534D-BC2D-034B-8795-4F7082AADDA9}" type="parTrans" cxnId="{E7D0865D-BBD5-B244-9B90-71B3D10224CC}">
      <dgm:prSet/>
      <dgm:spPr/>
      <dgm:t>
        <a:bodyPr/>
        <a:lstStyle/>
        <a:p>
          <a:endParaRPr lang="fr-FR"/>
        </a:p>
      </dgm:t>
    </dgm:pt>
    <dgm:pt modelId="{C129CE72-1D97-2945-92D5-F9066E5938EA}" type="sibTrans" cxnId="{E7D0865D-BBD5-B244-9B90-71B3D10224CC}">
      <dgm:prSet/>
      <dgm:spPr/>
      <dgm:t>
        <a:bodyPr/>
        <a:lstStyle/>
        <a:p>
          <a:endParaRPr lang="fr-FR"/>
        </a:p>
      </dgm:t>
    </dgm:pt>
    <dgm:pt modelId="{F469E025-2721-FA4F-B726-CAAC4C2D4A87}">
      <dgm:prSet phldrT="[Texte]" custT="1"/>
      <dgm:spPr>
        <a:solidFill>
          <a:srgbClr val="00B050"/>
        </a:solidFill>
      </dgm:spPr>
      <dgm:t>
        <a:bodyPr/>
        <a:lstStyle/>
        <a:p>
          <a:r>
            <a:rPr lang="fr-FR" sz="1800" b="1" dirty="0"/>
            <a:t>4</a:t>
          </a:r>
        </a:p>
      </dgm:t>
    </dgm:pt>
    <dgm:pt modelId="{96EA9EC1-044F-1147-9FCF-2D82765E9B94}" type="parTrans" cxnId="{E00FB5B8-231E-C54F-AD55-69479930B480}">
      <dgm:prSet/>
      <dgm:spPr/>
      <dgm:t>
        <a:bodyPr/>
        <a:lstStyle/>
        <a:p>
          <a:endParaRPr lang="fr-FR"/>
        </a:p>
      </dgm:t>
    </dgm:pt>
    <dgm:pt modelId="{462C0D87-D66E-B04C-BFD3-6C30142B4618}" type="sibTrans" cxnId="{E00FB5B8-231E-C54F-AD55-69479930B480}">
      <dgm:prSet/>
      <dgm:spPr/>
      <dgm:t>
        <a:bodyPr/>
        <a:lstStyle/>
        <a:p>
          <a:endParaRPr lang="fr-FR"/>
        </a:p>
      </dgm:t>
    </dgm:pt>
    <dgm:pt modelId="{1E299E96-177D-8A4F-A895-464A44A3100F}">
      <dgm:prSet phldrT="[Texte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sz="1800" b="1" dirty="0"/>
            <a:t>20,6</a:t>
          </a:r>
        </a:p>
      </dgm:t>
    </dgm:pt>
    <dgm:pt modelId="{6568752A-A38F-3B45-AFA9-C6024D1D2532}" type="parTrans" cxnId="{59E23F74-2719-9746-A8D4-2762FE11CB29}">
      <dgm:prSet/>
      <dgm:spPr/>
      <dgm:t>
        <a:bodyPr/>
        <a:lstStyle/>
        <a:p>
          <a:endParaRPr lang="fr-FR"/>
        </a:p>
      </dgm:t>
    </dgm:pt>
    <dgm:pt modelId="{69EDBCA8-111E-184C-94B2-1B21F41D872C}" type="sibTrans" cxnId="{59E23F74-2719-9746-A8D4-2762FE11CB29}">
      <dgm:prSet/>
      <dgm:spPr/>
      <dgm:t>
        <a:bodyPr/>
        <a:lstStyle/>
        <a:p>
          <a:endParaRPr lang="fr-FR"/>
        </a:p>
      </dgm:t>
    </dgm:pt>
    <dgm:pt modelId="{5BC32428-EFF7-0842-8727-6C39E75FCB87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1800" b="1" dirty="0">
              <a:solidFill>
                <a:srgbClr val="002060"/>
              </a:solidFill>
            </a:rPr>
            <a:t>20,94</a:t>
          </a:r>
        </a:p>
      </dgm:t>
    </dgm:pt>
    <dgm:pt modelId="{7B72F457-6A8F-4F44-AEB6-A10083AEF299}" type="parTrans" cxnId="{3FC0E82A-3AC9-0C4F-85F4-9CDE9467EF19}">
      <dgm:prSet/>
      <dgm:spPr/>
      <dgm:t>
        <a:bodyPr/>
        <a:lstStyle/>
        <a:p>
          <a:endParaRPr lang="fr-FR"/>
        </a:p>
      </dgm:t>
    </dgm:pt>
    <dgm:pt modelId="{0D14E5A2-847F-AA4C-A7A3-316B8BCAC90F}" type="sibTrans" cxnId="{3FC0E82A-3AC9-0C4F-85F4-9CDE9467EF19}">
      <dgm:prSet/>
      <dgm:spPr/>
      <dgm:t>
        <a:bodyPr/>
        <a:lstStyle/>
        <a:p>
          <a:endParaRPr lang="fr-FR"/>
        </a:p>
      </dgm:t>
    </dgm:pt>
    <dgm:pt modelId="{F27162A7-0C22-4C49-A26D-A5D037A51252}">
      <dgm:prSet phldrT="[Texte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b="1" dirty="0">
              <a:solidFill>
                <a:schemeClr val="bg1"/>
              </a:solidFill>
            </a:rPr>
            <a:t>Parc Diesel</a:t>
          </a:r>
        </a:p>
      </dgm:t>
    </dgm:pt>
    <dgm:pt modelId="{5A0EC87F-D8F5-1243-AE71-4B5E122CF84A}" type="parTrans" cxnId="{A8282DBB-CFA6-6B47-90C7-947BDD5A8B76}">
      <dgm:prSet/>
      <dgm:spPr/>
      <dgm:t>
        <a:bodyPr/>
        <a:lstStyle/>
        <a:p>
          <a:endParaRPr lang="fr-FR"/>
        </a:p>
      </dgm:t>
    </dgm:pt>
    <dgm:pt modelId="{6A903CDF-37FD-BE4B-BA6E-05BDDD454A56}" type="sibTrans" cxnId="{A8282DBB-CFA6-6B47-90C7-947BDD5A8B76}">
      <dgm:prSet/>
      <dgm:spPr/>
      <dgm:t>
        <a:bodyPr/>
        <a:lstStyle/>
        <a:p>
          <a:endParaRPr lang="fr-FR"/>
        </a:p>
      </dgm:t>
    </dgm:pt>
    <dgm:pt modelId="{8FFC1928-83DE-E643-A21F-519EAB9395D3}">
      <dgm:prSet phldrT="[Texte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sz="1800" b="1" dirty="0"/>
            <a:t>18,5</a:t>
          </a:r>
        </a:p>
      </dgm:t>
    </dgm:pt>
    <dgm:pt modelId="{0A59D853-41B4-CB4C-8E01-D66183234CA4}" type="parTrans" cxnId="{20AF93A5-D48A-874F-AD2A-82AB9C9FEF50}">
      <dgm:prSet/>
      <dgm:spPr/>
      <dgm:t>
        <a:bodyPr/>
        <a:lstStyle/>
        <a:p>
          <a:endParaRPr lang="fr-FR"/>
        </a:p>
      </dgm:t>
    </dgm:pt>
    <dgm:pt modelId="{945CFA57-5C89-DF42-B399-B0216821D0D9}" type="sibTrans" cxnId="{20AF93A5-D48A-874F-AD2A-82AB9C9FEF50}">
      <dgm:prSet/>
      <dgm:spPr/>
      <dgm:t>
        <a:bodyPr/>
        <a:lstStyle/>
        <a:p>
          <a:endParaRPr lang="fr-FR"/>
        </a:p>
      </dgm:t>
    </dgm:pt>
    <dgm:pt modelId="{BE148058-647B-6F44-8006-82B7E0FAA4D5}">
      <dgm:prSet phldrT="[Texte]"/>
      <dgm:spPr>
        <a:solidFill>
          <a:srgbClr val="FFFF00"/>
        </a:solidFill>
      </dgm:spPr>
      <dgm:t>
        <a:bodyPr/>
        <a:lstStyle/>
        <a:p>
          <a:r>
            <a:rPr lang="fr-FR" b="1" dirty="0" err="1">
              <a:solidFill>
                <a:srgbClr val="002060"/>
              </a:solidFill>
            </a:rPr>
            <a:t>Hyp</a:t>
          </a:r>
          <a:r>
            <a:rPr lang="fr-FR" b="1" dirty="0">
              <a:solidFill>
                <a:srgbClr val="002060"/>
              </a:solidFill>
            </a:rPr>
            <a:t>. haute</a:t>
          </a:r>
        </a:p>
      </dgm:t>
    </dgm:pt>
    <dgm:pt modelId="{E9DEACCB-9B1F-AC45-B94D-88459F5734F4}" type="parTrans" cxnId="{673155CE-C0B0-114B-AFC6-69C69A9BDD6A}">
      <dgm:prSet/>
      <dgm:spPr/>
      <dgm:t>
        <a:bodyPr/>
        <a:lstStyle/>
        <a:p>
          <a:endParaRPr lang="fr-FR"/>
        </a:p>
      </dgm:t>
    </dgm:pt>
    <dgm:pt modelId="{55206B6D-7AEB-5F45-8F3C-A8E8A7B97209}" type="sibTrans" cxnId="{673155CE-C0B0-114B-AFC6-69C69A9BDD6A}">
      <dgm:prSet/>
      <dgm:spPr/>
      <dgm:t>
        <a:bodyPr/>
        <a:lstStyle/>
        <a:p>
          <a:endParaRPr lang="fr-FR"/>
        </a:p>
      </dgm:t>
    </dgm:pt>
    <dgm:pt modelId="{44CCEE88-A12A-0944-AAED-29FF7EAD7BA9}">
      <dgm:prSet phldrT="[Texte]" custT="1"/>
      <dgm:spPr>
        <a:solidFill>
          <a:srgbClr val="FFFF00"/>
        </a:solidFill>
      </dgm:spPr>
      <dgm:t>
        <a:bodyPr/>
        <a:lstStyle/>
        <a:p>
          <a:r>
            <a:rPr lang="fr-FR" sz="1800" b="1" dirty="0">
              <a:solidFill>
                <a:srgbClr val="002060"/>
              </a:solidFill>
            </a:rPr>
            <a:t>24,3</a:t>
          </a:r>
        </a:p>
      </dgm:t>
    </dgm:pt>
    <dgm:pt modelId="{6FFCD0DF-9F98-B34E-9D40-A29542BA52CC}" type="parTrans" cxnId="{520B9323-AD7F-8F42-B456-F57FFB194761}">
      <dgm:prSet/>
      <dgm:spPr/>
      <dgm:t>
        <a:bodyPr/>
        <a:lstStyle/>
        <a:p>
          <a:endParaRPr lang="fr-FR"/>
        </a:p>
      </dgm:t>
    </dgm:pt>
    <dgm:pt modelId="{16D98723-3D2B-7849-931B-2F86EAD91900}" type="sibTrans" cxnId="{520B9323-AD7F-8F42-B456-F57FFB194761}">
      <dgm:prSet/>
      <dgm:spPr/>
      <dgm:t>
        <a:bodyPr/>
        <a:lstStyle/>
        <a:p>
          <a:endParaRPr lang="fr-FR"/>
        </a:p>
      </dgm:t>
    </dgm:pt>
    <dgm:pt modelId="{893A6E23-914C-FF44-8E6F-4E6E622C1387}">
      <dgm:prSet phldrT="[Texte]"/>
      <dgm:spPr>
        <a:solidFill>
          <a:srgbClr val="FFFF00"/>
        </a:solidFill>
      </dgm:spPr>
      <dgm:t>
        <a:bodyPr/>
        <a:lstStyle/>
        <a:p>
          <a:r>
            <a:rPr lang="fr-FR" b="1" dirty="0" err="1">
              <a:solidFill>
                <a:srgbClr val="002060"/>
              </a:solidFill>
            </a:rPr>
            <a:t>Hyp</a:t>
          </a:r>
          <a:r>
            <a:rPr lang="fr-FR" b="1" dirty="0">
              <a:solidFill>
                <a:srgbClr val="002060"/>
              </a:solidFill>
            </a:rPr>
            <a:t>. basse</a:t>
          </a:r>
        </a:p>
      </dgm:t>
    </dgm:pt>
    <dgm:pt modelId="{7BAAD01B-BF35-EE47-B9CC-B2C67824E2F4}" type="parTrans" cxnId="{4E3EF3B3-0C9D-4A40-938C-0D668BA79121}">
      <dgm:prSet/>
      <dgm:spPr/>
      <dgm:t>
        <a:bodyPr/>
        <a:lstStyle/>
        <a:p>
          <a:endParaRPr lang="fr-FR"/>
        </a:p>
      </dgm:t>
    </dgm:pt>
    <dgm:pt modelId="{EE958615-6038-424D-8ABB-EDBBE101774B}" type="sibTrans" cxnId="{4E3EF3B3-0C9D-4A40-938C-0D668BA79121}">
      <dgm:prSet/>
      <dgm:spPr/>
      <dgm:t>
        <a:bodyPr/>
        <a:lstStyle/>
        <a:p>
          <a:endParaRPr lang="fr-FR"/>
        </a:p>
      </dgm:t>
    </dgm:pt>
    <dgm:pt modelId="{9307D48E-4BE4-8A4C-8978-9CB2D4B5211C}">
      <dgm:prSet phldrT="[Texte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b="1" dirty="0" err="1"/>
            <a:t>Hyp</a:t>
          </a:r>
          <a:r>
            <a:rPr lang="fr-FR" b="1" dirty="0"/>
            <a:t>. basse</a:t>
          </a:r>
        </a:p>
      </dgm:t>
    </dgm:pt>
    <dgm:pt modelId="{A961284E-54BC-204B-958A-51B6EB47E9B0}" type="parTrans" cxnId="{A2652EF3-949E-6944-BCC7-A0752E6A3EFA}">
      <dgm:prSet/>
      <dgm:spPr/>
      <dgm:t>
        <a:bodyPr/>
        <a:lstStyle/>
        <a:p>
          <a:endParaRPr lang="fr-FR"/>
        </a:p>
      </dgm:t>
    </dgm:pt>
    <dgm:pt modelId="{D195190B-4631-D14E-B406-583FEDDE72F0}" type="sibTrans" cxnId="{A2652EF3-949E-6944-BCC7-A0752E6A3EFA}">
      <dgm:prSet/>
      <dgm:spPr/>
      <dgm:t>
        <a:bodyPr/>
        <a:lstStyle/>
        <a:p>
          <a:endParaRPr lang="fr-FR"/>
        </a:p>
      </dgm:t>
    </dgm:pt>
    <dgm:pt modelId="{B1770CE6-4C47-B740-8C14-F546E985329B}">
      <dgm:prSet phldrT="[Texte]" custT="1"/>
      <dgm:spPr>
        <a:solidFill>
          <a:srgbClr val="00B050"/>
        </a:solidFill>
      </dgm:spPr>
      <dgm:t>
        <a:bodyPr/>
        <a:lstStyle/>
        <a:p>
          <a:r>
            <a:rPr lang="fr-FR" sz="1800" b="1" dirty="0"/>
            <a:t>6,5</a:t>
          </a:r>
        </a:p>
      </dgm:t>
    </dgm:pt>
    <dgm:pt modelId="{A00B612D-5902-DF48-8196-0FE8FE98D141}" type="parTrans" cxnId="{2A00BC1A-D4BA-9E40-9B2B-D88BE6CBD7F8}">
      <dgm:prSet/>
      <dgm:spPr/>
      <dgm:t>
        <a:bodyPr/>
        <a:lstStyle/>
        <a:p>
          <a:endParaRPr lang="fr-FR"/>
        </a:p>
      </dgm:t>
    </dgm:pt>
    <dgm:pt modelId="{C1845356-5CEE-A749-AE35-3C6DD8038056}" type="sibTrans" cxnId="{2A00BC1A-D4BA-9E40-9B2B-D88BE6CBD7F8}">
      <dgm:prSet/>
      <dgm:spPr/>
      <dgm:t>
        <a:bodyPr/>
        <a:lstStyle/>
        <a:p>
          <a:endParaRPr lang="fr-FR"/>
        </a:p>
      </dgm:t>
    </dgm:pt>
    <dgm:pt modelId="{6ADD374B-2E19-7349-867A-D9792F5570B7}">
      <dgm:prSet phldrT="[Texte]"/>
      <dgm:spPr>
        <a:solidFill>
          <a:srgbClr val="00B050"/>
        </a:solidFill>
      </dgm:spPr>
      <dgm:t>
        <a:bodyPr/>
        <a:lstStyle/>
        <a:p>
          <a:r>
            <a:rPr lang="fr-FR" b="1" dirty="0" err="1"/>
            <a:t>Hyp.haute</a:t>
          </a:r>
          <a:endParaRPr lang="fr-FR" b="1" dirty="0"/>
        </a:p>
      </dgm:t>
    </dgm:pt>
    <dgm:pt modelId="{CFA9F294-7644-C34C-9984-ED041B5D099A}" type="parTrans" cxnId="{09B02902-C0CC-AA49-B9A5-9C8C30451E4B}">
      <dgm:prSet/>
      <dgm:spPr/>
      <dgm:t>
        <a:bodyPr/>
        <a:lstStyle/>
        <a:p>
          <a:endParaRPr lang="fr-FR"/>
        </a:p>
      </dgm:t>
    </dgm:pt>
    <dgm:pt modelId="{C19C332A-474B-F643-82C5-4C6E33D52487}" type="sibTrans" cxnId="{09B02902-C0CC-AA49-B9A5-9C8C30451E4B}">
      <dgm:prSet/>
      <dgm:spPr/>
      <dgm:t>
        <a:bodyPr/>
        <a:lstStyle/>
        <a:p>
          <a:endParaRPr lang="fr-FR"/>
        </a:p>
      </dgm:t>
    </dgm:pt>
    <dgm:pt modelId="{F702D7D7-864E-F442-8C7B-93E31F0F0781}" type="pres">
      <dgm:prSet presAssocID="{F65DBAA7-1C99-F449-AEA2-3E037DC802C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771687-9D82-9041-AACA-054DCD28D819}" type="pres">
      <dgm:prSet presAssocID="{ED6AB073-E683-234A-97FF-E578A8351380}" presName="vertOne" presStyleCnt="0"/>
      <dgm:spPr/>
    </dgm:pt>
    <dgm:pt modelId="{9CBE2F6E-6E68-1549-B2DF-097030BD4D8D}" type="pres">
      <dgm:prSet presAssocID="{ED6AB073-E683-234A-97FF-E578A8351380}" presName="txOne" presStyleLbl="node0" presStyleIdx="0" presStyleCnt="3">
        <dgm:presLayoutVars>
          <dgm:chPref val="3"/>
        </dgm:presLayoutVars>
      </dgm:prSet>
      <dgm:spPr/>
    </dgm:pt>
    <dgm:pt modelId="{963817A7-D413-9545-BCB1-5484B51110CD}" type="pres">
      <dgm:prSet presAssocID="{ED6AB073-E683-234A-97FF-E578A8351380}" presName="parTransOne" presStyleCnt="0"/>
      <dgm:spPr/>
    </dgm:pt>
    <dgm:pt modelId="{B56888A6-390F-EA48-A6AD-3977B9AEC35C}" type="pres">
      <dgm:prSet presAssocID="{ED6AB073-E683-234A-97FF-E578A8351380}" presName="horzOne" presStyleCnt="0"/>
      <dgm:spPr/>
    </dgm:pt>
    <dgm:pt modelId="{7005C818-70F8-2241-AEC0-57A1FB125EE1}" type="pres">
      <dgm:prSet presAssocID="{893A6E23-914C-FF44-8E6F-4E6E622C1387}" presName="vertTwo" presStyleCnt="0"/>
      <dgm:spPr/>
    </dgm:pt>
    <dgm:pt modelId="{394825B2-8ECE-1444-BDE8-E8100C730104}" type="pres">
      <dgm:prSet presAssocID="{893A6E23-914C-FF44-8E6F-4E6E622C1387}" presName="txTwo" presStyleLbl="node2" presStyleIdx="0" presStyleCnt="6">
        <dgm:presLayoutVars>
          <dgm:chPref val="3"/>
        </dgm:presLayoutVars>
      </dgm:prSet>
      <dgm:spPr/>
    </dgm:pt>
    <dgm:pt modelId="{D40F4CB4-F000-7743-A115-78E4E6D508CB}" type="pres">
      <dgm:prSet presAssocID="{893A6E23-914C-FF44-8E6F-4E6E622C1387}" presName="parTransTwo" presStyleCnt="0"/>
      <dgm:spPr/>
    </dgm:pt>
    <dgm:pt modelId="{4A22C15D-F5F0-8B42-A1DF-9FD49E1EC518}" type="pres">
      <dgm:prSet presAssocID="{893A6E23-914C-FF44-8E6F-4E6E622C1387}" presName="horzTwo" presStyleCnt="0"/>
      <dgm:spPr/>
    </dgm:pt>
    <dgm:pt modelId="{04A6AAB9-14D8-6047-9A02-754A8F3D286E}" type="pres">
      <dgm:prSet presAssocID="{5BC32428-EFF7-0842-8727-6C39E75FCB87}" presName="vertThree" presStyleCnt="0"/>
      <dgm:spPr/>
    </dgm:pt>
    <dgm:pt modelId="{CDC2F363-C27F-2D4E-8193-982D2DB11574}" type="pres">
      <dgm:prSet presAssocID="{5BC32428-EFF7-0842-8727-6C39E75FCB87}" presName="txThree" presStyleLbl="node3" presStyleIdx="0" presStyleCnt="6">
        <dgm:presLayoutVars>
          <dgm:chPref val="3"/>
        </dgm:presLayoutVars>
      </dgm:prSet>
      <dgm:spPr/>
    </dgm:pt>
    <dgm:pt modelId="{FDC3D5F8-48B5-494B-9AA0-F297DF59EFE2}" type="pres">
      <dgm:prSet presAssocID="{5BC32428-EFF7-0842-8727-6C39E75FCB87}" presName="horzThree" presStyleCnt="0"/>
      <dgm:spPr/>
    </dgm:pt>
    <dgm:pt modelId="{DEBC9DF9-165C-7B48-8E6E-5E0F5A6F0BEC}" type="pres">
      <dgm:prSet presAssocID="{EE958615-6038-424D-8ABB-EDBBE101774B}" presName="sibSpaceTwo" presStyleCnt="0"/>
      <dgm:spPr/>
    </dgm:pt>
    <dgm:pt modelId="{763AE1CB-C7A2-1D42-A2B7-51E9D5A1E0AC}" type="pres">
      <dgm:prSet presAssocID="{BE148058-647B-6F44-8006-82B7E0FAA4D5}" presName="vertTwo" presStyleCnt="0"/>
      <dgm:spPr/>
    </dgm:pt>
    <dgm:pt modelId="{2B61B159-2757-5343-B9ED-C93A214C822F}" type="pres">
      <dgm:prSet presAssocID="{BE148058-647B-6F44-8006-82B7E0FAA4D5}" presName="txTwo" presStyleLbl="node2" presStyleIdx="1" presStyleCnt="6">
        <dgm:presLayoutVars>
          <dgm:chPref val="3"/>
        </dgm:presLayoutVars>
      </dgm:prSet>
      <dgm:spPr/>
    </dgm:pt>
    <dgm:pt modelId="{04BE9235-7BEC-FA42-B282-71DE5D9BEF7C}" type="pres">
      <dgm:prSet presAssocID="{BE148058-647B-6F44-8006-82B7E0FAA4D5}" presName="parTransTwo" presStyleCnt="0"/>
      <dgm:spPr/>
    </dgm:pt>
    <dgm:pt modelId="{2B3EA3FD-2EC6-954D-9B23-835A5076D680}" type="pres">
      <dgm:prSet presAssocID="{BE148058-647B-6F44-8006-82B7E0FAA4D5}" presName="horzTwo" presStyleCnt="0"/>
      <dgm:spPr/>
    </dgm:pt>
    <dgm:pt modelId="{1AB64752-6562-F14C-AD17-9601C767565C}" type="pres">
      <dgm:prSet presAssocID="{44CCEE88-A12A-0944-AAED-29FF7EAD7BA9}" presName="vertThree" presStyleCnt="0"/>
      <dgm:spPr/>
    </dgm:pt>
    <dgm:pt modelId="{B3626C18-AE4F-0C47-BC04-99F581CF826B}" type="pres">
      <dgm:prSet presAssocID="{44CCEE88-A12A-0944-AAED-29FF7EAD7BA9}" presName="txThree" presStyleLbl="node3" presStyleIdx="1" presStyleCnt="6">
        <dgm:presLayoutVars>
          <dgm:chPref val="3"/>
        </dgm:presLayoutVars>
      </dgm:prSet>
      <dgm:spPr/>
    </dgm:pt>
    <dgm:pt modelId="{CEC7F095-7B29-2441-9B09-B8CA5F6E4E18}" type="pres">
      <dgm:prSet presAssocID="{44CCEE88-A12A-0944-AAED-29FF7EAD7BA9}" presName="horzThree" presStyleCnt="0"/>
      <dgm:spPr/>
    </dgm:pt>
    <dgm:pt modelId="{E7682865-228E-FC4C-AD38-968E38B129BE}" type="pres">
      <dgm:prSet presAssocID="{6EDD9DBB-2C6A-2E4B-BDAA-D75E655D2879}" presName="sibSpaceOne" presStyleCnt="0"/>
      <dgm:spPr/>
    </dgm:pt>
    <dgm:pt modelId="{921604D4-0DBF-9541-913D-3BE3D4567374}" type="pres">
      <dgm:prSet presAssocID="{F27162A7-0C22-4C49-A26D-A5D037A51252}" presName="vertOne" presStyleCnt="0"/>
      <dgm:spPr/>
    </dgm:pt>
    <dgm:pt modelId="{6BBE0445-BF46-6A4A-BB1A-EFC44293B04B}" type="pres">
      <dgm:prSet presAssocID="{F27162A7-0C22-4C49-A26D-A5D037A51252}" presName="txOne" presStyleLbl="node0" presStyleIdx="1" presStyleCnt="3">
        <dgm:presLayoutVars>
          <dgm:chPref val="3"/>
        </dgm:presLayoutVars>
      </dgm:prSet>
      <dgm:spPr/>
    </dgm:pt>
    <dgm:pt modelId="{54C66667-4CFB-874E-A217-FD346FC94256}" type="pres">
      <dgm:prSet presAssocID="{F27162A7-0C22-4C49-A26D-A5D037A51252}" presName="parTransOne" presStyleCnt="0"/>
      <dgm:spPr/>
    </dgm:pt>
    <dgm:pt modelId="{4A5FC0DC-C147-FD44-8074-E42A2D9A0749}" type="pres">
      <dgm:prSet presAssocID="{F27162A7-0C22-4C49-A26D-A5D037A51252}" presName="horzOne" presStyleCnt="0"/>
      <dgm:spPr/>
    </dgm:pt>
    <dgm:pt modelId="{5B54674A-7146-8B4F-A98E-29A0CD136DA6}" type="pres">
      <dgm:prSet presAssocID="{9307D48E-4BE4-8A4C-8978-9CB2D4B5211C}" presName="vertTwo" presStyleCnt="0"/>
      <dgm:spPr/>
    </dgm:pt>
    <dgm:pt modelId="{EC9C7E0C-A88A-8346-AC2D-771FA1D73FE6}" type="pres">
      <dgm:prSet presAssocID="{9307D48E-4BE4-8A4C-8978-9CB2D4B5211C}" presName="txTwo" presStyleLbl="node2" presStyleIdx="2" presStyleCnt="6">
        <dgm:presLayoutVars>
          <dgm:chPref val="3"/>
        </dgm:presLayoutVars>
      </dgm:prSet>
      <dgm:spPr/>
    </dgm:pt>
    <dgm:pt modelId="{0F046BE7-4D88-5748-92E7-C0995E14593C}" type="pres">
      <dgm:prSet presAssocID="{9307D48E-4BE4-8A4C-8978-9CB2D4B5211C}" presName="parTransTwo" presStyleCnt="0"/>
      <dgm:spPr/>
    </dgm:pt>
    <dgm:pt modelId="{C16CC91B-3397-C842-8EE7-E56D19523BA0}" type="pres">
      <dgm:prSet presAssocID="{9307D48E-4BE4-8A4C-8978-9CB2D4B5211C}" presName="horzTwo" presStyleCnt="0"/>
      <dgm:spPr/>
    </dgm:pt>
    <dgm:pt modelId="{C6D36530-91DA-9F49-876B-7B99E1E1EF4F}" type="pres">
      <dgm:prSet presAssocID="{8FFC1928-83DE-E643-A21F-519EAB9395D3}" presName="vertThree" presStyleCnt="0"/>
      <dgm:spPr/>
    </dgm:pt>
    <dgm:pt modelId="{A1A8F18F-C424-FA49-ABF8-350FD5E369D6}" type="pres">
      <dgm:prSet presAssocID="{8FFC1928-83DE-E643-A21F-519EAB9395D3}" presName="txThree" presStyleLbl="node3" presStyleIdx="2" presStyleCnt="6">
        <dgm:presLayoutVars>
          <dgm:chPref val="3"/>
        </dgm:presLayoutVars>
      </dgm:prSet>
      <dgm:spPr/>
    </dgm:pt>
    <dgm:pt modelId="{89BE814D-78FD-CA40-A6A5-EDA8966C8CAE}" type="pres">
      <dgm:prSet presAssocID="{8FFC1928-83DE-E643-A21F-519EAB9395D3}" presName="horzThree" presStyleCnt="0"/>
      <dgm:spPr/>
    </dgm:pt>
    <dgm:pt modelId="{E3E1FA63-7BA5-B540-9445-3AC3FA1B0C4C}" type="pres">
      <dgm:prSet presAssocID="{D195190B-4631-D14E-B406-583FEDDE72F0}" presName="sibSpaceTwo" presStyleCnt="0"/>
      <dgm:spPr/>
    </dgm:pt>
    <dgm:pt modelId="{D79D6F2A-EC24-4743-8F1B-83B1C197B406}" type="pres">
      <dgm:prSet presAssocID="{49BAB90E-7291-D642-9B6E-B69C348884A4}" presName="vertTwo" presStyleCnt="0"/>
      <dgm:spPr/>
    </dgm:pt>
    <dgm:pt modelId="{C2A94652-7E25-FB49-BCB5-37A68F784C16}" type="pres">
      <dgm:prSet presAssocID="{49BAB90E-7291-D642-9B6E-B69C348884A4}" presName="txTwo" presStyleLbl="node2" presStyleIdx="3" presStyleCnt="6">
        <dgm:presLayoutVars>
          <dgm:chPref val="3"/>
        </dgm:presLayoutVars>
      </dgm:prSet>
      <dgm:spPr/>
    </dgm:pt>
    <dgm:pt modelId="{A53768B7-0A1C-F54C-B555-187E4B2DB104}" type="pres">
      <dgm:prSet presAssocID="{49BAB90E-7291-D642-9B6E-B69C348884A4}" presName="parTransTwo" presStyleCnt="0"/>
      <dgm:spPr/>
    </dgm:pt>
    <dgm:pt modelId="{CFDE90CD-CE12-B44E-90CD-8D8B7B057693}" type="pres">
      <dgm:prSet presAssocID="{49BAB90E-7291-D642-9B6E-B69C348884A4}" presName="horzTwo" presStyleCnt="0"/>
      <dgm:spPr/>
    </dgm:pt>
    <dgm:pt modelId="{85CFD532-5362-5049-8FA7-72FF71D668CE}" type="pres">
      <dgm:prSet presAssocID="{1E299E96-177D-8A4F-A895-464A44A3100F}" presName="vertThree" presStyleCnt="0"/>
      <dgm:spPr/>
    </dgm:pt>
    <dgm:pt modelId="{E0049E22-B367-1A4A-879C-497E482D562A}" type="pres">
      <dgm:prSet presAssocID="{1E299E96-177D-8A4F-A895-464A44A3100F}" presName="txThree" presStyleLbl="node3" presStyleIdx="3" presStyleCnt="6">
        <dgm:presLayoutVars>
          <dgm:chPref val="3"/>
        </dgm:presLayoutVars>
      </dgm:prSet>
      <dgm:spPr/>
    </dgm:pt>
    <dgm:pt modelId="{73AABE70-1739-294C-808F-2704F439CF1F}" type="pres">
      <dgm:prSet presAssocID="{1E299E96-177D-8A4F-A895-464A44A3100F}" presName="horzThree" presStyleCnt="0"/>
      <dgm:spPr/>
    </dgm:pt>
    <dgm:pt modelId="{2AB35248-6AED-8B4E-B7A0-3FA829681FD2}" type="pres">
      <dgm:prSet presAssocID="{6A903CDF-37FD-BE4B-BA6E-05BDDD454A56}" presName="sibSpaceOne" presStyleCnt="0"/>
      <dgm:spPr/>
    </dgm:pt>
    <dgm:pt modelId="{D91C267F-DEFE-954D-A894-5C79635061A1}" type="pres">
      <dgm:prSet presAssocID="{7405990A-A443-4F42-AE92-16FC22CEBE21}" presName="vertOne" presStyleCnt="0"/>
      <dgm:spPr/>
    </dgm:pt>
    <dgm:pt modelId="{4A613668-5EBE-884D-892F-91D6B7419C2D}" type="pres">
      <dgm:prSet presAssocID="{7405990A-A443-4F42-AE92-16FC22CEBE21}" presName="txOne" presStyleLbl="node0" presStyleIdx="2" presStyleCnt="3">
        <dgm:presLayoutVars>
          <dgm:chPref val="3"/>
        </dgm:presLayoutVars>
      </dgm:prSet>
      <dgm:spPr/>
    </dgm:pt>
    <dgm:pt modelId="{D6232068-6416-0B4F-95F7-77E5227A357C}" type="pres">
      <dgm:prSet presAssocID="{7405990A-A443-4F42-AE92-16FC22CEBE21}" presName="parTransOne" presStyleCnt="0"/>
      <dgm:spPr/>
    </dgm:pt>
    <dgm:pt modelId="{DAA356F3-8D77-E94F-8C8B-BE13AA79D045}" type="pres">
      <dgm:prSet presAssocID="{7405990A-A443-4F42-AE92-16FC22CEBE21}" presName="horzOne" presStyleCnt="0"/>
      <dgm:spPr/>
    </dgm:pt>
    <dgm:pt modelId="{1319E00F-0A50-814C-B18C-4302832C8799}" type="pres">
      <dgm:prSet presAssocID="{8F86AD3F-3418-C141-AB89-A74E3127F00C}" presName="vertTwo" presStyleCnt="0"/>
      <dgm:spPr/>
    </dgm:pt>
    <dgm:pt modelId="{BCA2D8FC-7F11-5043-B14B-DBD1CB57980E}" type="pres">
      <dgm:prSet presAssocID="{8F86AD3F-3418-C141-AB89-A74E3127F00C}" presName="txTwo" presStyleLbl="node2" presStyleIdx="4" presStyleCnt="6">
        <dgm:presLayoutVars>
          <dgm:chPref val="3"/>
        </dgm:presLayoutVars>
      </dgm:prSet>
      <dgm:spPr/>
    </dgm:pt>
    <dgm:pt modelId="{9211D01C-4C05-AD42-A9CE-B96048814A9F}" type="pres">
      <dgm:prSet presAssocID="{8F86AD3F-3418-C141-AB89-A74E3127F00C}" presName="parTransTwo" presStyleCnt="0"/>
      <dgm:spPr/>
    </dgm:pt>
    <dgm:pt modelId="{2C00A829-3789-6849-B61A-B901390E76F9}" type="pres">
      <dgm:prSet presAssocID="{8F86AD3F-3418-C141-AB89-A74E3127F00C}" presName="horzTwo" presStyleCnt="0"/>
      <dgm:spPr/>
    </dgm:pt>
    <dgm:pt modelId="{07F6983B-46EC-184D-B152-D4C56ED13CC0}" type="pres">
      <dgm:prSet presAssocID="{F469E025-2721-FA4F-B726-CAAC4C2D4A87}" presName="vertThree" presStyleCnt="0"/>
      <dgm:spPr/>
    </dgm:pt>
    <dgm:pt modelId="{0ACE25EC-DCAB-1542-8885-5F49F0D07BD2}" type="pres">
      <dgm:prSet presAssocID="{F469E025-2721-FA4F-B726-CAAC4C2D4A87}" presName="txThree" presStyleLbl="node3" presStyleIdx="4" presStyleCnt="6">
        <dgm:presLayoutVars>
          <dgm:chPref val="3"/>
        </dgm:presLayoutVars>
      </dgm:prSet>
      <dgm:spPr/>
    </dgm:pt>
    <dgm:pt modelId="{B57E1818-68E7-0545-A9DD-F095AFD9106E}" type="pres">
      <dgm:prSet presAssocID="{F469E025-2721-FA4F-B726-CAAC4C2D4A87}" presName="horzThree" presStyleCnt="0"/>
      <dgm:spPr/>
    </dgm:pt>
    <dgm:pt modelId="{D756E8C4-6FC6-D140-9551-46D3B92C0990}" type="pres">
      <dgm:prSet presAssocID="{C129CE72-1D97-2945-92D5-F9066E5938EA}" presName="sibSpaceTwo" presStyleCnt="0"/>
      <dgm:spPr/>
    </dgm:pt>
    <dgm:pt modelId="{F47C5689-A3FD-DA4B-9810-9B19383C3C91}" type="pres">
      <dgm:prSet presAssocID="{6ADD374B-2E19-7349-867A-D9792F5570B7}" presName="vertTwo" presStyleCnt="0"/>
      <dgm:spPr/>
    </dgm:pt>
    <dgm:pt modelId="{BB975D38-C049-4044-A19F-F5C301F7B0E1}" type="pres">
      <dgm:prSet presAssocID="{6ADD374B-2E19-7349-867A-D9792F5570B7}" presName="txTwo" presStyleLbl="node2" presStyleIdx="5" presStyleCnt="6">
        <dgm:presLayoutVars>
          <dgm:chPref val="3"/>
        </dgm:presLayoutVars>
      </dgm:prSet>
      <dgm:spPr/>
    </dgm:pt>
    <dgm:pt modelId="{46AA3254-6AFE-3B47-8A17-80B6620EF2DE}" type="pres">
      <dgm:prSet presAssocID="{6ADD374B-2E19-7349-867A-D9792F5570B7}" presName="parTransTwo" presStyleCnt="0"/>
      <dgm:spPr/>
    </dgm:pt>
    <dgm:pt modelId="{C3101433-6494-BA41-988E-AC6430241D95}" type="pres">
      <dgm:prSet presAssocID="{6ADD374B-2E19-7349-867A-D9792F5570B7}" presName="horzTwo" presStyleCnt="0"/>
      <dgm:spPr/>
    </dgm:pt>
    <dgm:pt modelId="{FF1F321B-DF95-3145-A447-D2864B60F895}" type="pres">
      <dgm:prSet presAssocID="{B1770CE6-4C47-B740-8C14-F546E985329B}" presName="vertThree" presStyleCnt="0"/>
      <dgm:spPr/>
    </dgm:pt>
    <dgm:pt modelId="{C75A9D9B-D3FF-E44F-BE17-123D7202454E}" type="pres">
      <dgm:prSet presAssocID="{B1770CE6-4C47-B740-8C14-F546E985329B}" presName="txThree" presStyleLbl="node3" presStyleIdx="5" presStyleCnt="6">
        <dgm:presLayoutVars>
          <dgm:chPref val="3"/>
        </dgm:presLayoutVars>
      </dgm:prSet>
      <dgm:spPr/>
    </dgm:pt>
    <dgm:pt modelId="{EE7C2227-4820-CB48-81D0-76F36C62FBB9}" type="pres">
      <dgm:prSet presAssocID="{B1770CE6-4C47-B740-8C14-F546E985329B}" presName="horzThree" presStyleCnt="0"/>
      <dgm:spPr/>
    </dgm:pt>
  </dgm:ptLst>
  <dgm:cxnLst>
    <dgm:cxn modelId="{09B02902-C0CC-AA49-B9A5-9C8C30451E4B}" srcId="{7405990A-A443-4F42-AE92-16FC22CEBE21}" destId="{6ADD374B-2E19-7349-867A-D9792F5570B7}" srcOrd="1" destOrd="0" parTransId="{CFA9F294-7644-C34C-9984-ED041B5D099A}" sibTransId="{C19C332A-474B-F643-82C5-4C6E33D52487}"/>
    <dgm:cxn modelId="{18F3390A-2382-924B-AE49-88FFEB8984ED}" type="presOf" srcId="{8F86AD3F-3418-C141-AB89-A74E3127F00C}" destId="{BCA2D8FC-7F11-5043-B14B-DBD1CB57980E}" srcOrd="0" destOrd="0" presId="urn:microsoft.com/office/officeart/2005/8/layout/hierarchy4"/>
    <dgm:cxn modelId="{C8A33D19-0E2B-6942-B35B-F40177C8082D}" type="presOf" srcId="{5BC32428-EFF7-0842-8727-6C39E75FCB87}" destId="{CDC2F363-C27F-2D4E-8193-982D2DB11574}" srcOrd="0" destOrd="0" presId="urn:microsoft.com/office/officeart/2005/8/layout/hierarchy4"/>
    <dgm:cxn modelId="{2A00BC1A-D4BA-9E40-9B2B-D88BE6CBD7F8}" srcId="{6ADD374B-2E19-7349-867A-D9792F5570B7}" destId="{B1770CE6-4C47-B740-8C14-F546E985329B}" srcOrd="0" destOrd="0" parTransId="{A00B612D-5902-DF48-8196-0FE8FE98D141}" sibTransId="{C1845356-5CEE-A749-AE35-3C6DD8038056}"/>
    <dgm:cxn modelId="{AAB8511B-95DB-094B-9D70-AF6286F4AFD1}" type="presOf" srcId="{6ADD374B-2E19-7349-867A-D9792F5570B7}" destId="{BB975D38-C049-4044-A19F-F5C301F7B0E1}" srcOrd="0" destOrd="0" presId="urn:microsoft.com/office/officeart/2005/8/layout/hierarchy4"/>
    <dgm:cxn modelId="{F969041E-F2EB-4A49-9797-32ED8A782AC1}" srcId="{F65DBAA7-1C99-F449-AEA2-3E037DC802C3}" destId="{7405990A-A443-4F42-AE92-16FC22CEBE21}" srcOrd="2" destOrd="0" parTransId="{67C62C07-20AE-EE41-BD74-1B72BDCA7192}" sibTransId="{43D0D018-8D61-AB4B-9661-C145C26F8F7D}"/>
    <dgm:cxn modelId="{520B9323-AD7F-8F42-B456-F57FFB194761}" srcId="{BE148058-647B-6F44-8006-82B7E0FAA4D5}" destId="{44CCEE88-A12A-0944-AAED-29FF7EAD7BA9}" srcOrd="0" destOrd="0" parTransId="{6FFCD0DF-9F98-B34E-9D40-A29542BA52CC}" sibTransId="{16D98723-3D2B-7849-931B-2F86EAD91900}"/>
    <dgm:cxn modelId="{E19F5C25-6B67-104B-B882-A4A0736BBA35}" type="presOf" srcId="{F65DBAA7-1C99-F449-AEA2-3E037DC802C3}" destId="{F702D7D7-864E-F442-8C7B-93E31F0F0781}" srcOrd="0" destOrd="0" presId="urn:microsoft.com/office/officeart/2005/8/layout/hierarchy4"/>
    <dgm:cxn modelId="{3FC0E82A-3AC9-0C4F-85F4-9CDE9467EF19}" srcId="{893A6E23-914C-FF44-8E6F-4E6E622C1387}" destId="{5BC32428-EFF7-0842-8727-6C39E75FCB87}" srcOrd="0" destOrd="0" parTransId="{7B72F457-6A8F-4F44-AEB6-A10083AEF299}" sibTransId="{0D14E5A2-847F-AA4C-A7A3-316B8BCAC90F}"/>
    <dgm:cxn modelId="{2701DB36-BE62-FA40-A5F1-FA9273959DD8}" type="presOf" srcId="{893A6E23-914C-FF44-8E6F-4E6E622C1387}" destId="{394825B2-8ECE-1444-BDE8-E8100C730104}" srcOrd="0" destOrd="0" presId="urn:microsoft.com/office/officeart/2005/8/layout/hierarchy4"/>
    <dgm:cxn modelId="{E7D0865D-BBD5-B244-9B90-71B3D10224CC}" srcId="{7405990A-A443-4F42-AE92-16FC22CEBE21}" destId="{8F86AD3F-3418-C141-AB89-A74E3127F00C}" srcOrd="0" destOrd="0" parTransId="{CFB9534D-BC2D-034B-8795-4F7082AADDA9}" sibTransId="{C129CE72-1D97-2945-92D5-F9066E5938EA}"/>
    <dgm:cxn modelId="{F2A3055E-FE32-E44A-8BE4-27DF9B45B0D0}" type="presOf" srcId="{BE148058-647B-6F44-8006-82B7E0FAA4D5}" destId="{2B61B159-2757-5343-B9ED-C93A214C822F}" srcOrd="0" destOrd="0" presId="urn:microsoft.com/office/officeart/2005/8/layout/hierarchy4"/>
    <dgm:cxn modelId="{99103B72-35D0-614D-BF15-5B628CFFABFA}" type="presOf" srcId="{44CCEE88-A12A-0944-AAED-29FF7EAD7BA9}" destId="{B3626C18-AE4F-0C47-BC04-99F581CF826B}" srcOrd="0" destOrd="0" presId="urn:microsoft.com/office/officeart/2005/8/layout/hierarchy4"/>
    <dgm:cxn modelId="{59E23F74-2719-9746-A8D4-2762FE11CB29}" srcId="{49BAB90E-7291-D642-9B6E-B69C348884A4}" destId="{1E299E96-177D-8A4F-A895-464A44A3100F}" srcOrd="0" destOrd="0" parTransId="{6568752A-A38F-3B45-AFA9-C6024D1D2532}" sibTransId="{69EDBCA8-111E-184C-94B2-1B21F41D872C}"/>
    <dgm:cxn modelId="{6A79CE84-BD61-4342-9ED7-72EF3208B827}" type="presOf" srcId="{F469E025-2721-FA4F-B726-CAAC4C2D4A87}" destId="{0ACE25EC-DCAB-1542-8885-5F49F0D07BD2}" srcOrd="0" destOrd="0" presId="urn:microsoft.com/office/officeart/2005/8/layout/hierarchy4"/>
    <dgm:cxn modelId="{061EF888-49BC-AF43-BF08-36F0B4EA196E}" type="presOf" srcId="{ED6AB073-E683-234A-97FF-E578A8351380}" destId="{9CBE2F6E-6E68-1549-B2DF-097030BD4D8D}" srcOrd="0" destOrd="0" presId="urn:microsoft.com/office/officeart/2005/8/layout/hierarchy4"/>
    <dgm:cxn modelId="{A417B19B-629B-A24B-9528-FF80B4BE8501}" type="presOf" srcId="{F27162A7-0C22-4C49-A26D-A5D037A51252}" destId="{6BBE0445-BF46-6A4A-BB1A-EFC44293B04B}" srcOrd="0" destOrd="0" presId="urn:microsoft.com/office/officeart/2005/8/layout/hierarchy4"/>
    <dgm:cxn modelId="{20AF93A5-D48A-874F-AD2A-82AB9C9FEF50}" srcId="{9307D48E-4BE4-8A4C-8978-9CB2D4B5211C}" destId="{8FFC1928-83DE-E643-A21F-519EAB9395D3}" srcOrd="0" destOrd="0" parTransId="{0A59D853-41B4-CB4C-8E01-D66183234CA4}" sibTransId="{945CFA57-5C89-DF42-B399-B0216821D0D9}"/>
    <dgm:cxn modelId="{C6FD2BAE-6C53-C346-959B-71E3E66D36E6}" type="presOf" srcId="{B1770CE6-4C47-B740-8C14-F546E985329B}" destId="{C75A9D9B-D3FF-E44F-BE17-123D7202454E}" srcOrd="0" destOrd="0" presId="urn:microsoft.com/office/officeart/2005/8/layout/hierarchy4"/>
    <dgm:cxn modelId="{4E3EF3B3-0C9D-4A40-938C-0D668BA79121}" srcId="{ED6AB073-E683-234A-97FF-E578A8351380}" destId="{893A6E23-914C-FF44-8E6F-4E6E622C1387}" srcOrd="0" destOrd="0" parTransId="{7BAAD01B-BF35-EE47-B9CC-B2C67824E2F4}" sibTransId="{EE958615-6038-424D-8ABB-EDBBE101774B}"/>
    <dgm:cxn modelId="{E00FB5B8-231E-C54F-AD55-69479930B480}" srcId="{8F86AD3F-3418-C141-AB89-A74E3127F00C}" destId="{F469E025-2721-FA4F-B726-CAAC4C2D4A87}" srcOrd="0" destOrd="0" parTransId="{96EA9EC1-044F-1147-9FCF-2D82765E9B94}" sibTransId="{462C0D87-D66E-B04C-BFD3-6C30142B4618}"/>
    <dgm:cxn modelId="{A8282DBB-CFA6-6B47-90C7-947BDD5A8B76}" srcId="{F65DBAA7-1C99-F449-AEA2-3E037DC802C3}" destId="{F27162A7-0C22-4C49-A26D-A5D037A51252}" srcOrd="1" destOrd="0" parTransId="{5A0EC87F-D8F5-1243-AE71-4B5E122CF84A}" sibTransId="{6A903CDF-37FD-BE4B-BA6E-05BDDD454A56}"/>
    <dgm:cxn modelId="{B2B813CC-4B54-0D47-A6B0-3C519718F3AE}" type="presOf" srcId="{49BAB90E-7291-D642-9B6E-B69C348884A4}" destId="{C2A94652-7E25-FB49-BCB5-37A68F784C16}" srcOrd="0" destOrd="0" presId="urn:microsoft.com/office/officeart/2005/8/layout/hierarchy4"/>
    <dgm:cxn modelId="{673155CE-C0B0-114B-AFC6-69C69A9BDD6A}" srcId="{ED6AB073-E683-234A-97FF-E578A8351380}" destId="{BE148058-647B-6F44-8006-82B7E0FAA4D5}" srcOrd="1" destOrd="0" parTransId="{E9DEACCB-9B1F-AC45-B94D-88459F5734F4}" sibTransId="{55206B6D-7AEB-5F45-8F3C-A8E8A7B97209}"/>
    <dgm:cxn modelId="{75E659DB-13ED-A940-BCFB-48D1A2C4A842}" srcId="{F27162A7-0C22-4C49-A26D-A5D037A51252}" destId="{49BAB90E-7291-D642-9B6E-B69C348884A4}" srcOrd="1" destOrd="0" parTransId="{7CE8D806-94EF-6143-9611-1E2855817D47}" sibTransId="{6A06EED2-DC2E-3A40-8AC8-DC85A4EF9EAD}"/>
    <dgm:cxn modelId="{EA445AE8-22E4-5C4A-A4B7-E37E1FE048D1}" type="presOf" srcId="{7405990A-A443-4F42-AE92-16FC22CEBE21}" destId="{4A613668-5EBE-884D-892F-91D6B7419C2D}" srcOrd="0" destOrd="0" presId="urn:microsoft.com/office/officeart/2005/8/layout/hierarchy4"/>
    <dgm:cxn modelId="{C23BF1E8-CE29-1646-A789-B51BD90E7AF1}" srcId="{F65DBAA7-1C99-F449-AEA2-3E037DC802C3}" destId="{ED6AB073-E683-234A-97FF-E578A8351380}" srcOrd="0" destOrd="0" parTransId="{0BDABEAF-75EE-324D-8C84-435931B2B54A}" sibTransId="{6EDD9DBB-2C6A-2E4B-BDAA-D75E655D2879}"/>
    <dgm:cxn modelId="{FAF1A0EE-107C-254E-96B5-6CBE562EA136}" type="presOf" srcId="{8FFC1928-83DE-E643-A21F-519EAB9395D3}" destId="{A1A8F18F-C424-FA49-ABF8-350FD5E369D6}" srcOrd="0" destOrd="0" presId="urn:microsoft.com/office/officeart/2005/8/layout/hierarchy4"/>
    <dgm:cxn modelId="{BC4DCEF1-57D7-3144-958A-806DC2B78A5B}" type="presOf" srcId="{1E299E96-177D-8A4F-A895-464A44A3100F}" destId="{E0049E22-B367-1A4A-879C-497E482D562A}" srcOrd="0" destOrd="0" presId="urn:microsoft.com/office/officeart/2005/8/layout/hierarchy4"/>
    <dgm:cxn modelId="{A2652EF3-949E-6944-BCC7-A0752E6A3EFA}" srcId="{F27162A7-0C22-4C49-A26D-A5D037A51252}" destId="{9307D48E-4BE4-8A4C-8978-9CB2D4B5211C}" srcOrd="0" destOrd="0" parTransId="{A961284E-54BC-204B-958A-51B6EB47E9B0}" sibTransId="{D195190B-4631-D14E-B406-583FEDDE72F0}"/>
    <dgm:cxn modelId="{C058C0FF-6119-F24B-AFE6-0F344B5C1201}" type="presOf" srcId="{9307D48E-4BE4-8A4C-8978-9CB2D4B5211C}" destId="{EC9C7E0C-A88A-8346-AC2D-771FA1D73FE6}" srcOrd="0" destOrd="0" presId="urn:microsoft.com/office/officeart/2005/8/layout/hierarchy4"/>
    <dgm:cxn modelId="{E395B4EB-B741-FD4E-AAC0-61DC99F373D3}" type="presParOf" srcId="{F702D7D7-864E-F442-8C7B-93E31F0F0781}" destId="{D2771687-9D82-9041-AACA-054DCD28D819}" srcOrd="0" destOrd="0" presId="urn:microsoft.com/office/officeart/2005/8/layout/hierarchy4"/>
    <dgm:cxn modelId="{3F40AC5A-9FDF-A24D-A664-3B16ACCC143F}" type="presParOf" srcId="{D2771687-9D82-9041-AACA-054DCD28D819}" destId="{9CBE2F6E-6E68-1549-B2DF-097030BD4D8D}" srcOrd="0" destOrd="0" presId="urn:microsoft.com/office/officeart/2005/8/layout/hierarchy4"/>
    <dgm:cxn modelId="{73D319E6-7446-EB42-ABD4-0BB4C91BE33B}" type="presParOf" srcId="{D2771687-9D82-9041-AACA-054DCD28D819}" destId="{963817A7-D413-9545-BCB1-5484B51110CD}" srcOrd="1" destOrd="0" presId="urn:microsoft.com/office/officeart/2005/8/layout/hierarchy4"/>
    <dgm:cxn modelId="{F70419F0-5282-5C42-9A73-18B55F23EE10}" type="presParOf" srcId="{D2771687-9D82-9041-AACA-054DCD28D819}" destId="{B56888A6-390F-EA48-A6AD-3977B9AEC35C}" srcOrd="2" destOrd="0" presId="urn:microsoft.com/office/officeart/2005/8/layout/hierarchy4"/>
    <dgm:cxn modelId="{96C702A8-BA02-FA40-A613-2B2CC0AAE3DD}" type="presParOf" srcId="{B56888A6-390F-EA48-A6AD-3977B9AEC35C}" destId="{7005C818-70F8-2241-AEC0-57A1FB125EE1}" srcOrd="0" destOrd="0" presId="urn:microsoft.com/office/officeart/2005/8/layout/hierarchy4"/>
    <dgm:cxn modelId="{366D90FE-090A-C24B-B2A9-12A965B9E82E}" type="presParOf" srcId="{7005C818-70F8-2241-AEC0-57A1FB125EE1}" destId="{394825B2-8ECE-1444-BDE8-E8100C730104}" srcOrd="0" destOrd="0" presId="urn:microsoft.com/office/officeart/2005/8/layout/hierarchy4"/>
    <dgm:cxn modelId="{AE0E866D-668F-E248-886C-0D1C12A715FC}" type="presParOf" srcId="{7005C818-70F8-2241-AEC0-57A1FB125EE1}" destId="{D40F4CB4-F000-7743-A115-78E4E6D508CB}" srcOrd="1" destOrd="0" presId="urn:microsoft.com/office/officeart/2005/8/layout/hierarchy4"/>
    <dgm:cxn modelId="{B956A09B-F97C-DE47-BB1A-71A53E6700B6}" type="presParOf" srcId="{7005C818-70F8-2241-AEC0-57A1FB125EE1}" destId="{4A22C15D-F5F0-8B42-A1DF-9FD49E1EC518}" srcOrd="2" destOrd="0" presId="urn:microsoft.com/office/officeart/2005/8/layout/hierarchy4"/>
    <dgm:cxn modelId="{94D186BB-6D06-1445-A237-676E07210187}" type="presParOf" srcId="{4A22C15D-F5F0-8B42-A1DF-9FD49E1EC518}" destId="{04A6AAB9-14D8-6047-9A02-754A8F3D286E}" srcOrd="0" destOrd="0" presId="urn:microsoft.com/office/officeart/2005/8/layout/hierarchy4"/>
    <dgm:cxn modelId="{D791B818-4F8E-244C-8486-B01507B10F63}" type="presParOf" srcId="{04A6AAB9-14D8-6047-9A02-754A8F3D286E}" destId="{CDC2F363-C27F-2D4E-8193-982D2DB11574}" srcOrd="0" destOrd="0" presId="urn:microsoft.com/office/officeart/2005/8/layout/hierarchy4"/>
    <dgm:cxn modelId="{015268C6-6764-B645-9481-56D0D06E46E2}" type="presParOf" srcId="{04A6AAB9-14D8-6047-9A02-754A8F3D286E}" destId="{FDC3D5F8-48B5-494B-9AA0-F297DF59EFE2}" srcOrd="1" destOrd="0" presId="urn:microsoft.com/office/officeart/2005/8/layout/hierarchy4"/>
    <dgm:cxn modelId="{6F81670A-250C-E44A-99E6-C4DE67E28849}" type="presParOf" srcId="{B56888A6-390F-EA48-A6AD-3977B9AEC35C}" destId="{DEBC9DF9-165C-7B48-8E6E-5E0F5A6F0BEC}" srcOrd="1" destOrd="0" presId="urn:microsoft.com/office/officeart/2005/8/layout/hierarchy4"/>
    <dgm:cxn modelId="{37AB2D38-9715-F149-8FC2-C64D2A87D84E}" type="presParOf" srcId="{B56888A6-390F-EA48-A6AD-3977B9AEC35C}" destId="{763AE1CB-C7A2-1D42-A2B7-51E9D5A1E0AC}" srcOrd="2" destOrd="0" presId="urn:microsoft.com/office/officeart/2005/8/layout/hierarchy4"/>
    <dgm:cxn modelId="{2FD06728-A35C-904D-819C-EE5382CAA4EA}" type="presParOf" srcId="{763AE1CB-C7A2-1D42-A2B7-51E9D5A1E0AC}" destId="{2B61B159-2757-5343-B9ED-C93A214C822F}" srcOrd="0" destOrd="0" presId="urn:microsoft.com/office/officeart/2005/8/layout/hierarchy4"/>
    <dgm:cxn modelId="{91765A10-D33E-4141-A9BD-972551EEEA1D}" type="presParOf" srcId="{763AE1CB-C7A2-1D42-A2B7-51E9D5A1E0AC}" destId="{04BE9235-7BEC-FA42-B282-71DE5D9BEF7C}" srcOrd="1" destOrd="0" presId="urn:microsoft.com/office/officeart/2005/8/layout/hierarchy4"/>
    <dgm:cxn modelId="{801479EF-D462-FE4B-AF08-930729B73F7F}" type="presParOf" srcId="{763AE1CB-C7A2-1D42-A2B7-51E9D5A1E0AC}" destId="{2B3EA3FD-2EC6-954D-9B23-835A5076D680}" srcOrd="2" destOrd="0" presId="urn:microsoft.com/office/officeart/2005/8/layout/hierarchy4"/>
    <dgm:cxn modelId="{853F2313-2325-B746-BD49-2BF41BFEDDB9}" type="presParOf" srcId="{2B3EA3FD-2EC6-954D-9B23-835A5076D680}" destId="{1AB64752-6562-F14C-AD17-9601C767565C}" srcOrd="0" destOrd="0" presId="urn:microsoft.com/office/officeart/2005/8/layout/hierarchy4"/>
    <dgm:cxn modelId="{E9BF5689-956F-6740-A818-E5661BF64022}" type="presParOf" srcId="{1AB64752-6562-F14C-AD17-9601C767565C}" destId="{B3626C18-AE4F-0C47-BC04-99F581CF826B}" srcOrd="0" destOrd="0" presId="urn:microsoft.com/office/officeart/2005/8/layout/hierarchy4"/>
    <dgm:cxn modelId="{21B5BC52-B221-884D-BFD5-4A9E34344976}" type="presParOf" srcId="{1AB64752-6562-F14C-AD17-9601C767565C}" destId="{CEC7F095-7B29-2441-9B09-B8CA5F6E4E18}" srcOrd="1" destOrd="0" presId="urn:microsoft.com/office/officeart/2005/8/layout/hierarchy4"/>
    <dgm:cxn modelId="{350E45ED-EF91-D44F-8D8B-A66CA006C331}" type="presParOf" srcId="{F702D7D7-864E-F442-8C7B-93E31F0F0781}" destId="{E7682865-228E-FC4C-AD38-968E38B129BE}" srcOrd="1" destOrd="0" presId="urn:microsoft.com/office/officeart/2005/8/layout/hierarchy4"/>
    <dgm:cxn modelId="{5999C550-1F76-8F44-870D-6FF645DA67DA}" type="presParOf" srcId="{F702D7D7-864E-F442-8C7B-93E31F0F0781}" destId="{921604D4-0DBF-9541-913D-3BE3D4567374}" srcOrd="2" destOrd="0" presId="urn:microsoft.com/office/officeart/2005/8/layout/hierarchy4"/>
    <dgm:cxn modelId="{661BB7ED-96BE-6F4C-B7A5-F47CDF4CAAAD}" type="presParOf" srcId="{921604D4-0DBF-9541-913D-3BE3D4567374}" destId="{6BBE0445-BF46-6A4A-BB1A-EFC44293B04B}" srcOrd="0" destOrd="0" presId="urn:microsoft.com/office/officeart/2005/8/layout/hierarchy4"/>
    <dgm:cxn modelId="{26CE6969-B0D6-984B-8BF9-F3C5B6D34024}" type="presParOf" srcId="{921604D4-0DBF-9541-913D-3BE3D4567374}" destId="{54C66667-4CFB-874E-A217-FD346FC94256}" srcOrd="1" destOrd="0" presId="urn:microsoft.com/office/officeart/2005/8/layout/hierarchy4"/>
    <dgm:cxn modelId="{861B2192-15C7-D647-823C-BFD720C347FA}" type="presParOf" srcId="{921604D4-0DBF-9541-913D-3BE3D4567374}" destId="{4A5FC0DC-C147-FD44-8074-E42A2D9A0749}" srcOrd="2" destOrd="0" presId="urn:microsoft.com/office/officeart/2005/8/layout/hierarchy4"/>
    <dgm:cxn modelId="{3EE93B9E-F487-A548-8D26-07FC0C10AEEE}" type="presParOf" srcId="{4A5FC0DC-C147-FD44-8074-E42A2D9A0749}" destId="{5B54674A-7146-8B4F-A98E-29A0CD136DA6}" srcOrd="0" destOrd="0" presId="urn:microsoft.com/office/officeart/2005/8/layout/hierarchy4"/>
    <dgm:cxn modelId="{4AE58CD6-CED1-9A47-91F6-B85FAEF0B47C}" type="presParOf" srcId="{5B54674A-7146-8B4F-A98E-29A0CD136DA6}" destId="{EC9C7E0C-A88A-8346-AC2D-771FA1D73FE6}" srcOrd="0" destOrd="0" presId="urn:microsoft.com/office/officeart/2005/8/layout/hierarchy4"/>
    <dgm:cxn modelId="{1E70C79D-D9CE-294D-8823-6DCBBD561B79}" type="presParOf" srcId="{5B54674A-7146-8B4F-A98E-29A0CD136DA6}" destId="{0F046BE7-4D88-5748-92E7-C0995E14593C}" srcOrd="1" destOrd="0" presId="urn:microsoft.com/office/officeart/2005/8/layout/hierarchy4"/>
    <dgm:cxn modelId="{78040FDF-14B4-4E44-A526-8A493523A15E}" type="presParOf" srcId="{5B54674A-7146-8B4F-A98E-29A0CD136DA6}" destId="{C16CC91B-3397-C842-8EE7-E56D19523BA0}" srcOrd="2" destOrd="0" presId="urn:microsoft.com/office/officeart/2005/8/layout/hierarchy4"/>
    <dgm:cxn modelId="{8A4CFB26-4A1E-2748-B7AF-66E7D7E0D936}" type="presParOf" srcId="{C16CC91B-3397-C842-8EE7-E56D19523BA0}" destId="{C6D36530-91DA-9F49-876B-7B99E1E1EF4F}" srcOrd="0" destOrd="0" presId="urn:microsoft.com/office/officeart/2005/8/layout/hierarchy4"/>
    <dgm:cxn modelId="{3527B283-7FD1-4F42-9838-3B4F02330E27}" type="presParOf" srcId="{C6D36530-91DA-9F49-876B-7B99E1E1EF4F}" destId="{A1A8F18F-C424-FA49-ABF8-350FD5E369D6}" srcOrd="0" destOrd="0" presId="urn:microsoft.com/office/officeart/2005/8/layout/hierarchy4"/>
    <dgm:cxn modelId="{31C75F75-4884-7447-92E8-BF660A4E57E2}" type="presParOf" srcId="{C6D36530-91DA-9F49-876B-7B99E1E1EF4F}" destId="{89BE814D-78FD-CA40-A6A5-EDA8966C8CAE}" srcOrd="1" destOrd="0" presId="urn:microsoft.com/office/officeart/2005/8/layout/hierarchy4"/>
    <dgm:cxn modelId="{0D9C0B96-0981-EC41-A0EE-680AEEE4E627}" type="presParOf" srcId="{4A5FC0DC-C147-FD44-8074-E42A2D9A0749}" destId="{E3E1FA63-7BA5-B540-9445-3AC3FA1B0C4C}" srcOrd="1" destOrd="0" presId="urn:microsoft.com/office/officeart/2005/8/layout/hierarchy4"/>
    <dgm:cxn modelId="{804BE4D7-9E39-D143-8390-C8765C640F47}" type="presParOf" srcId="{4A5FC0DC-C147-FD44-8074-E42A2D9A0749}" destId="{D79D6F2A-EC24-4743-8F1B-83B1C197B406}" srcOrd="2" destOrd="0" presId="urn:microsoft.com/office/officeart/2005/8/layout/hierarchy4"/>
    <dgm:cxn modelId="{ECDAAB44-1A96-4640-9288-EF36568C93F8}" type="presParOf" srcId="{D79D6F2A-EC24-4743-8F1B-83B1C197B406}" destId="{C2A94652-7E25-FB49-BCB5-37A68F784C16}" srcOrd="0" destOrd="0" presId="urn:microsoft.com/office/officeart/2005/8/layout/hierarchy4"/>
    <dgm:cxn modelId="{FE915490-797C-234F-8A5B-E9C00251E133}" type="presParOf" srcId="{D79D6F2A-EC24-4743-8F1B-83B1C197B406}" destId="{A53768B7-0A1C-F54C-B555-187E4B2DB104}" srcOrd="1" destOrd="0" presId="urn:microsoft.com/office/officeart/2005/8/layout/hierarchy4"/>
    <dgm:cxn modelId="{5141051A-446B-1A49-B3D1-5EB28762B4CB}" type="presParOf" srcId="{D79D6F2A-EC24-4743-8F1B-83B1C197B406}" destId="{CFDE90CD-CE12-B44E-90CD-8D8B7B057693}" srcOrd="2" destOrd="0" presId="urn:microsoft.com/office/officeart/2005/8/layout/hierarchy4"/>
    <dgm:cxn modelId="{5CAB70B8-2D9D-CA40-8C7A-FCA6BD86B230}" type="presParOf" srcId="{CFDE90CD-CE12-B44E-90CD-8D8B7B057693}" destId="{85CFD532-5362-5049-8FA7-72FF71D668CE}" srcOrd="0" destOrd="0" presId="urn:microsoft.com/office/officeart/2005/8/layout/hierarchy4"/>
    <dgm:cxn modelId="{A35703B3-37ED-994F-AB3A-11DF4AFD951F}" type="presParOf" srcId="{85CFD532-5362-5049-8FA7-72FF71D668CE}" destId="{E0049E22-B367-1A4A-879C-497E482D562A}" srcOrd="0" destOrd="0" presId="urn:microsoft.com/office/officeart/2005/8/layout/hierarchy4"/>
    <dgm:cxn modelId="{25EEC409-D5A6-084C-B8E9-1BC551732EEA}" type="presParOf" srcId="{85CFD532-5362-5049-8FA7-72FF71D668CE}" destId="{73AABE70-1739-294C-808F-2704F439CF1F}" srcOrd="1" destOrd="0" presId="urn:microsoft.com/office/officeart/2005/8/layout/hierarchy4"/>
    <dgm:cxn modelId="{A03D0554-3F74-9541-8EC4-19F4593AA261}" type="presParOf" srcId="{F702D7D7-864E-F442-8C7B-93E31F0F0781}" destId="{2AB35248-6AED-8B4E-B7A0-3FA829681FD2}" srcOrd="3" destOrd="0" presId="urn:microsoft.com/office/officeart/2005/8/layout/hierarchy4"/>
    <dgm:cxn modelId="{FA6E15BE-8F9E-F34A-B7A9-9F44B48F3A45}" type="presParOf" srcId="{F702D7D7-864E-F442-8C7B-93E31F0F0781}" destId="{D91C267F-DEFE-954D-A894-5C79635061A1}" srcOrd="4" destOrd="0" presId="urn:microsoft.com/office/officeart/2005/8/layout/hierarchy4"/>
    <dgm:cxn modelId="{0FEC9CFF-9288-9A4E-9AD6-ED6F78E6DEB6}" type="presParOf" srcId="{D91C267F-DEFE-954D-A894-5C79635061A1}" destId="{4A613668-5EBE-884D-892F-91D6B7419C2D}" srcOrd="0" destOrd="0" presId="urn:microsoft.com/office/officeart/2005/8/layout/hierarchy4"/>
    <dgm:cxn modelId="{E04F0934-9817-744B-BF36-CC6F02EB4CE4}" type="presParOf" srcId="{D91C267F-DEFE-954D-A894-5C79635061A1}" destId="{D6232068-6416-0B4F-95F7-77E5227A357C}" srcOrd="1" destOrd="0" presId="urn:microsoft.com/office/officeart/2005/8/layout/hierarchy4"/>
    <dgm:cxn modelId="{195D1FF4-E430-A144-A60A-7570DA3F6888}" type="presParOf" srcId="{D91C267F-DEFE-954D-A894-5C79635061A1}" destId="{DAA356F3-8D77-E94F-8C8B-BE13AA79D045}" srcOrd="2" destOrd="0" presId="urn:microsoft.com/office/officeart/2005/8/layout/hierarchy4"/>
    <dgm:cxn modelId="{A2FF5509-87C4-C640-B22F-B9F7E8BD83F2}" type="presParOf" srcId="{DAA356F3-8D77-E94F-8C8B-BE13AA79D045}" destId="{1319E00F-0A50-814C-B18C-4302832C8799}" srcOrd="0" destOrd="0" presId="urn:microsoft.com/office/officeart/2005/8/layout/hierarchy4"/>
    <dgm:cxn modelId="{3934155E-8E44-5144-8E5A-F4883DFAAC8E}" type="presParOf" srcId="{1319E00F-0A50-814C-B18C-4302832C8799}" destId="{BCA2D8FC-7F11-5043-B14B-DBD1CB57980E}" srcOrd="0" destOrd="0" presId="urn:microsoft.com/office/officeart/2005/8/layout/hierarchy4"/>
    <dgm:cxn modelId="{19F7BE68-5717-CA43-B1B7-FAB9DA32B284}" type="presParOf" srcId="{1319E00F-0A50-814C-B18C-4302832C8799}" destId="{9211D01C-4C05-AD42-A9CE-B96048814A9F}" srcOrd="1" destOrd="0" presId="urn:microsoft.com/office/officeart/2005/8/layout/hierarchy4"/>
    <dgm:cxn modelId="{44E48343-04B2-F542-B0C9-78980B1A409E}" type="presParOf" srcId="{1319E00F-0A50-814C-B18C-4302832C8799}" destId="{2C00A829-3789-6849-B61A-B901390E76F9}" srcOrd="2" destOrd="0" presId="urn:microsoft.com/office/officeart/2005/8/layout/hierarchy4"/>
    <dgm:cxn modelId="{5236B745-1914-E343-B5B5-226693230172}" type="presParOf" srcId="{2C00A829-3789-6849-B61A-B901390E76F9}" destId="{07F6983B-46EC-184D-B152-D4C56ED13CC0}" srcOrd="0" destOrd="0" presId="urn:microsoft.com/office/officeart/2005/8/layout/hierarchy4"/>
    <dgm:cxn modelId="{34D941F8-1D6D-2B48-BD47-69DCA365F97D}" type="presParOf" srcId="{07F6983B-46EC-184D-B152-D4C56ED13CC0}" destId="{0ACE25EC-DCAB-1542-8885-5F49F0D07BD2}" srcOrd="0" destOrd="0" presId="urn:microsoft.com/office/officeart/2005/8/layout/hierarchy4"/>
    <dgm:cxn modelId="{42006374-49E0-CE4F-9C70-1924CA30896A}" type="presParOf" srcId="{07F6983B-46EC-184D-B152-D4C56ED13CC0}" destId="{B57E1818-68E7-0545-A9DD-F095AFD9106E}" srcOrd="1" destOrd="0" presId="urn:microsoft.com/office/officeart/2005/8/layout/hierarchy4"/>
    <dgm:cxn modelId="{ED9BAB8D-8FF9-A04D-A436-C5CE97973F1E}" type="presParOf" srcId="{DAA356F3-8D77-E94F-8C8B-BE13AA79D045}" destId="{D756E8C4-6FC6-D140-9551-46D3B92C0990}" srcOrd="1" destOrd="0" presId="urn:microsoft.com/office/officeart/2005/8/layout/hierarchy4"/>
    <dgm:cxn modelId="{9DB2FAA2-093A-4745-9AF7-B6F736672863}" type="presParOf" srcId="{DAA356F3-8D77-E94F-8C8B-BE13AA79D045}" destId="{F47C5689-A3FD-DA4B-9810-9B19383C3C91}" srcOrd="2" destOrd="0" presId="urn:microsoft.com/office/officeart/2005/8/layout/hierarchy4"/>
    <dgm:cxn modelId="{2F1DBEE3-B0BF-9E47-A3A6-07A4A5E82E0E}" type="presParOf" srcId="{F47C5689-A3FD-DA4B-9810-9B19383C3C91}" destId="{BB975D38-C049-4044-A19F-F5C301F7B0E1}" srcOrd="0" destOrd="0" presId="urn:microsoft.com/office/officeart/2005/8/layout/hierarchy4"/>
    <dgm:cxn modelId="{F6E1D255-1272-364D-A8E9-6B87BA7C8F63}" type="presParOf" srcId="{F47C5689-A3FD-DA4B-9810-9B19383C3C91}" destId="{46AA3254-6AFE-3B47-8A17-80B6620EF2DE}" srcOrd="1" destOrd="0" presId="urn:microsoft.com/office/officeart/2005/8/layout/hierarchy4"/>
    <dgm:cxn modelId="{C26DC4E0-6629-2844-9CC6-B203E3AC31C3}" type="presParOf" srcId="{F47C5689-A3FD-DA4B-9810-9B19383C3C91}" destId="{C3101433-6494-BA41-988E-AC6430241D95}" srcOrd="2" destOrd="0" presId="urn:microsoft.com/office/officeart/2005/8/layout/hierarchy4"/>
    <dgm:cxn modelId="{FFC8DC0A-2B8F-0647-A4CD-BFF299D3F2E5}" type="presParOf" srcId="{C3101433-6494-BA41-988E-AC6430241D95}" destId="{FF1F321B-DF95-3145-A447-D2864B60F895}" srcOrd="0" destOrd="0" presId="urn:microsoft.com/office/officeart/2005/8/layout/hierarchy4"/>
    <dgm:cxn modelId="{E5F30C4D-57D5-F84C-A187-431BBE8C3D1E}" type="presParOf" srcId="{FF1F321B-DF95-3145-A447-D2864B60F895}" destId="{C75A9D9B-D3FF-E44F-BE17-123D7202454E}" srcOrd="0" destOrd="0" presId="urn:microsoft.com/office/officeart/2005/8/layout/hierarchy4"/>
    <dgm:cxn modelId="{B575C798-117A-FC49-A356-33F70569294D}" type="presParOf" srcId="{FF1F321B-DF95-3145-A447-D2864B60F895}" destId="{EE7C2227-4820-CB48-81D0-76F36C62FBB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E2F6E-6E68-1549-B2DF-097030BD4D8D}">
      <dsp:nvSpPr>
        <dsp:cNvPr id="0" name=""/>
        <dsp:cNvSpPr/>
      </dsp:nvSpPr>
      <dsp:spPr>
        <a:xfrm>
          <a:off x="3933" y="1"/>
          <a:ext cx="2098446" cy="855026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>
              <a:solidFill>
                <a:srgbClr val="002060"/>
              </a:solidFill>
            </a:rPr>
            <a:t>Parc Essence</a:t>
          </a:r>
        </a:p>
      </dsp:txBody>
      <dsp:txXfrm>
        <a:off x="28976" y="25044"/>
        <a:ext cx="2048360" cy="804940"/>
      </dsp:txXfrm>
    </dsp:sp>
    <dsp:sp modelId="{394825B2-8ECE-1444-BDE8-E8100C730104}">
      <dsp:nvSpPr>
        <dsp:cNvPr id="0" name=""/>
        <dsp:cNvSpPr/>
      </dsp:nvSpPr>
      <dsp:spPr>
        <a:xfrm>
          <a:off x="3933" y="968894"/>
          <a:ext cx="1006931" cy="855026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 err="1">
              <a:solidFill>
                <a:srgbClr val="002060"/>
              </a:solidFill>
            </a:rPr>
            <a:t>Hyp</a:t>
          </a:r>
          <a:r>
            <a:rPr lang="fr-FR" sz="1500" b="1" kern="1200" dirty="0">
              <a:solidFill>
                <a:srgbClr val="002060"/>
              </a:solidFill>
            </a:rPr>
            <a:t>. basse</a:t>
          </a:r>
        </a:p>
      </dsp:txBody>
      <dsp:txXfrm>
        <a:off x="28976" y="993937"/>
        <a:ext cx="956845" cy="804940"/>
      </dsp:txXfrm>
    </dsp:sp>
    <dsp:sp modelId="{CDC2F363-C27F-2D4E-8193-982D2DB11574}">
      <dsp:nvSpPr>
        <dsp:cNvPr id="0" name=""/>
        <dsp:cNvSpPr/>
      </dsp:nvSpPr>
      <dsp:spPr>
        <a:xfrm>
          <a:off x="3933" y="1937786"/>
          <a:ext cx="1006931" cy="855026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002060"/>
              </a:solidFill>
            </a:rPr>
            <a:t>20,94</a:t>
          </a:r>
        </a:p>
      </dsp:txBody>
      <dsp:txXfrm>
        <a:off x="28976" y="1962829"/>
        <a:ext cx="956845" cy="804940"/>
      </dsp:txXfrm>
    </dsp:sp>
    <dsp:sp modelId="{2B61B159-2757-5343-B9ED-C93A214C822F}">
      <dsp:nvSpPr>
        <dsp:cNvPr id="0" name=""/>
        <dsp:cNvSpPr/>
      </dsp:nvSpPr>
      <dsp:spPr>
        <a:xfrm>
          <a:off x="1095447" y="968894"/>
          <a:ext cx="1006931" cy="855026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 err="1">
              <a:solidFill>
                <a:srgbClr val="002060"/>
              </a:solidFill>
            </a:rPr>
            <a:t>Hyp</a:t>
          </a:r>
          <a:r>
            <a:rPr lang="fr-FR" sz="1500" b="1" kern="1200" dirty="0">
              <a:solidFill>
                <a:srgbClr val="002060"/>
              </a:solidFill>
            </a:rPr>
            <a:t>. haute</a:t>
          </a:r>
        </a:p>
      </dsp:txBody>
      <dsp:txXfrm>
        <a:off x="1120490" y="993937"/>
        <a:ext cx="956845" cy="804940"/>
      </dsp:txXfrm>
    </dsp:sp>
    <dsp:sp modelId="{B3626C18-AE4F-0C47-BC04-99F581CF826B}">
      <dsp:nvSpPr>
        <dsp:cNvPr id="0" name=""/>
        <dsp:cNvSpPr/>
      </dsp:nvSpPr>
      <dsp:spPr>
        <a:xfrm>
          <a:off x="1095447" y="1937786"/>
          <a:ext cx="1006931" cy="855026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002060"/>
              </a:solidFill>
            </a:rPr>
            <a:t>24,3</a:t>
          </a:r>
        </a:p>
      </dsp:txBody>
      <dsp:txXfrm>
        <a:off x="1120490" y="1962829"/>
        <a:ext cx="956845" cy="804940"/>
      </dsp:txXfrm>
    </dsp:sp>
    <dsp:sp modelId="{6BBE0445-BF46-6A4A-BB1A-EFC44293B04B}">
      <dsp:nvSpPr>
        <dsp:cNvPr id="0" name=""/>
        <dsp:cNvSpPr/>
      </dsp:nvSpPr>
      <dsp:spPr>
        <a:xfrm>
          <a:off x="2271544" y="1"/>
          <a:ext cx="2098446" cy="85502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 dirty="0">
              <a:solidFill>
                <a:schemeClr val="bg1"/>
              </a:solidFill>
            </a:rPr>
            <a:t>Parc Diesel</a:t>
          </a:r>
        </a:p>
      </dsp:txBody>
      <dsp:txXfrm>
        <a:off x="2296587" y="25044"/>
        <a:ext cx="2048360" cy="804940"/>
      </dsp:txXfrm>
    </dsp:sp>
    <dsp:sp modelId="{EC9C7E0C-A88A-8346-AC2D-771FA1D73FE6}">
      <dsp:nvSpPr>
        <dsp:cNvPr id="0" name=""/>
        <dsp:cNvSpPr/>
      </dsp:nvSpPr>
      <dsp:spPr>
        <a:xfrm>
          <a:off x="2271544" y="968894"/>
          <a:ext cx="1006931" cy="85502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 err="1"/>
            <a:t>Hyp</a:t>
          </a:r>
          <a:r>
            <a:rPr lang="fr-FR" sz="1500" b="1" kern="1200" dirty="0"/>
            <a:t>. basse</a:t>
          </a:r>
        </a:p>
      </dsp:txBody>
      <dsp:txXfrm>
        <a:off x="2296587" y="993937"/>
        <a:ext cx="956845" cy="804940"/>
      </dsp:txXfrm>
    </dsp:sp>
    <dsp:sp modelId="{A1A8F18F-C424-FA49-ABF8-350FD5E369D6}">
      <dsp:nvSpPr>
        <dsp:cNvPr id="0" name=""/>
        <dsp:cNvSpPr/>
      </dsp:nvSpPr>
      <dsp:spPr>
        <a:xfrm>
          <a:off x="2271544" y="1937786"/>
          <a:ext cx="1006931" cy="85502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18,5</a:t>
          </a:r>
        </a:p>
      </dsp:txBody>
      <dsp:txXfrm>
        <a:off x="2296587" y="1962829"/>
        <a:ext cx="956845" cy="804940"/>
      </dsp:txXfrm>
    </dsp:sp>
    <dsp:sp modelId="{C2A94652-7E25-FB49-BCB5-37A68F784C16}">
      <dsp:nvSpPr>
        <dsp:cNvPr id="0" name=""/>
        <dsp:cNvSpPr/>
      </dsp:nvSpPr>
      <dsp:spPr>
        <a:xfrm>
          <a:off x="3363058" y="968894"/>
          <a:ext cx="1006931" cy="85502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 err="1"/>
            <a:t>Hyp</a:t>
          </a:r>
          <a:r>
            <a:rPr lang="fr-FR" sz="1500" b="1" kern="1200" dirty="0"/>
            <a:t>. haute</a:t>
          </a:r>
        </a:p>
      </dsp:txBody>
      <dsp:txXfrm>
        <a:off x="3388101" y="993937"/>
        <a:ext cx="956845" cy="804940"/>
      </dsp:txXfrm>
    </dsp:sp>
    <dsp:sp modelId="{E0049E22-B367-1A4A-879C-497E482D562A}">
      <dsp:nvSpPr>
        <dsp:cNvPr id="0" name=""/>
        <dsp:cNvSpPr/>
      </dsp:nvSpPr>
      <dsp:spPr>
        <a:xfrm>
          <a:off x="3363058" y="1937786"/>
          <a:ext cx="1006931" cy="85502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20,6</a:t>
          </a:r>
        </a:p>
      </dsp:txBody>
      <dsp:txXfrm>
        <a:off x="3388101" y="1962829"/>
        <a:ext cx="956845" cy="804940"/>
      </dsp:txXfrm>
    </dsp:sp>
    <dsp:sp modelId="{4A613668-5EBE-884D-892F-91D6B7419C2D}">
      <dsp:nvSpPr>
        <dsp:cNvPr id="0" name=""/>
        <dsp:cNvSpPr/>
      </dsp:nvSpPr>
      <dsp:spPr>
        <a:xfrm>
          <a:off x="4539155" y="1"/>
          <a:ext cx="2098446" cy="85502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 dirty="0">
              <a:solidFill>
                <a:schemeClr val="tx1"/>
              </a:solidFill>
            </a:rPr>
            <a:t>Parc électrique</a:t>
          </a:r>
        </a:p>
      </dsp:txBody>
      <dsp:txXfrm>
        <a:off x="4564198" y="25044"/>
        <a:ext cx="2048360" cy="804940"/>
      </dsp:txXfrm>
    </dsp:sp>
    <dsp:sp modelId="{BCA2D8FC-7F11-5043-B14B-DBD1CB57980E}">
      <dsp:nvSpPr>
        <dsp:cNvPr id="0" name=""/>
        <dsp:cNvSpPr/>
      </dsp:nvSpPr>
      <dsp:spPr>
        <a:xfrm>
          <a:off x="4539155" y="968894"/>
          <a:ext cx="1006931" cy="85502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 err="1"/>
            <a:t>Hyp</a:t>
          </a:r>
          <a:r>
            <a:rPr lang="fr-FR" sz="1500" b="1" kern="1200" dirty="0"/>
            <a:t>. basse</a:t>
          </a:r>
        </a:p>
      </dsp:txBody>
      <dsp:txXfrm>
        <a:off x="4564198" y="993937"/>
        <a:ext cx="956845" cy="804940"/>
      </dsp:txXfrm>
    </dsp:sp>
    <dsp:sp modelId="{0ACE25EC-DCAB-1542-8885-5F49F0D07BD2}">
      <dsp:nvSpPr>
        <dsp:cNvPr id="0" name=""/>
        <dsp:cNvSpPr/>
      </dsp:nvSpPr>
      <dsp:spPr>
        <a:xfrm>
          <a:off x="4539155" y="1937786"/>
          <a:ext cx="1006931" cy="85502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4</a:t>
          </a:r>
        </a:p>
      </dsp:txBody>
      <dsp:txXfrm>
        <a:off x="4564198" y="1962829"/>
        <a:ext cx="956845" cy="804940"/>
      </dsp:txXfrm>
    </dsp:sp>
    <dsp:sp modelId="{BB975D38-C049-4044-A19F-F5C301F7B0E1}">
      <dsp:nvSpPr>
        <dsp:cNvPr id="0" name=""/>
        <dsp:cNvSpPr/>
      </dsp:nvSpPr>
      <dsp:spPr>
        <a:xfrm>
          <a:off x="5630669" y="968894"/>
          <a:ext cx="1006931" cy="85502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 err="1"/>
            <a:t>Hyp.haute</a:t>
          </a:r>
          <a:endParaRPr lang="fr-FR" sz="1500" b="1" kern="1200" dirty="0"/>
        </a:p>
      </dsp:txBody>
      <dsp:txXfrm>
        <a:off x="5655712" y="993937"/>
        <a:ext cx="956845" cy="804940"/>
      </dsp:txXfrm>
    </dsp:sp>
    <dsp:sp modelId="{C75A9D9B-D3FF-E44F-BE17-123D7202454E}">
      <dsp:nvSpPr>
        <dsp:cNvPr id="0" name=""/>
        <dsp:cNvSpPr/>
      </dsp:nvSpPr>
      <dsp:spPr>
        <a:xfrm>
          <a:off x="5630669" y="1937786"/>
          <a:ext cx="1006931" cy="855026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6,5</a:t>
          </a:r>
        </a:p>
      </dsp:txBody>
      <dsp:txXfrm>
        <a:off x="5655712" y="1962829"/>
        <a:ext cx="956845" cy="804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6BC8E3-3E0D-1B4B-C383-87F71B9B4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44EBD7-EAFF-0F22-CBF3-2C33AB1B3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3F3389-AD92-6F11-9FF8-173984C6C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AB18F7-B79C-49E4-8BEE-3DA5D040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918F5C-34F4-3614-51DE-C33628D6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06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C3DB10-910F-9E34-CFB2-AFC2E31F3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42FC6F-5C20-144E-7302-F8FD03B18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991BE3-2E38-5B6C-9ADA-44381A3E9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3F78D5-D480-6EC2-4DA9-BB57325C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3095E5-39F7-A727-0DD1-F0C7A730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67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F6ACBC-5955-AD5E-32F8-F66864E159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A366FB-CDF2-6042-721A-9BCD0C881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B9EEB0-5A60-82C8-4759-1DA125B1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E72806-FFA1-EEFF-5F0E-2F0DA225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2BF70F-76B3-279B-73E4-82E8401D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59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E9840936-A568-4198-8FCB-3516728288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13" y="449582"/>
            <a:ext cx="1612924" cy="388618"/>
          </a:xfrm>
          <a:prstGeom prst="rect">
            <a:avLst/>
          </a:prstGeom>
        </p:spPr>
      </p:pic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D9198AF6-9ABC-4882-9A55-50E9998C97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" y="6204469"/>
            <a:ext cx="536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 cap="all" baseline="0">
                <a:solidFill>
                  <a:schemeClr val="accent1"/>
                </a:solidFill>
                <a:latin typeface="Agrandir Wide" pitchFamily="2" charset="77"/>
              </a:defRPr>
            </a:lvl1pPr>
          </a:lstStyle>
          <a:p>
            <a:r>
              <a:rPr lang="fr-FR" dirty="0"/>
              <a:t>TITRE DU DOCUMENT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01D10AC1-091F-4B2B-9564-E771757ABA8D}"/>
              </a:ext>
            </a:extLst>
          </p:cNvPr>
          <p:cNvSpPr/>
          <p:nvPr userDrawn="1"/>
        </p:nvSpPr>
        <p:spPr>
          <a:xfrm>
            <a:off x="11603355" y="401957"/>
            <a:ext cx="161925" cy="1619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Agrandir" pitchFamily="2" charset="77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4275EED-67AF-4DD8-A523-FC1A5947F1BC}"/>
              </a:ext>
            </a:extLst>
          </p:cNvPr>
          <p:cNvSpPr/>
          <p:nvPr userDrawn="1"/>
        </p:nvSpPr>
        <p:spPr>
          <a:xfrm>
            <a:off x="11603355" y="665220"/>
            <a:ext cx="161925" cy="161925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Agrandir" pitchFamily="2" charset="77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D5AC655-1896-4A00-824A-07AA6DECE2D6}"/>
              </a:ext>
            </a:extLst>
          </p:cNvPr>
          <p:cNvSpPr/>
          <p:nvPr userDrawn="1"/>
        </p:nvSpPr>
        <p:spPr>
          <a:xfrm>
            <a:off x="11603355" y="928483"/>
            <a:ext cx="161925" cy="161925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Agrandir" pitchFamily="2" charset="77"/>
            </a:endParaRP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D467BB25-BA76-40FF-B23F-FA18F03BCB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14" y="448792"/>
            <a:ext cx="1612924" cy="389408"/>
          </a:xfrm>
          <a:prstGeom prst="rect">
            <a:avLst/>
          </a:prstGeom>
        </p:spPr>
      </p:pic>
      <p:sp>
        <p:nvSpPr>
          <p:cNvPr id="22" name="Espace réservé du texte 4">
            <a:extLst>
              <a:ext uri="{FF2B5EF4-FFF2-40B4-BE49-F238E27FC236}">
                <a16:creationId xmlns:a16="http://schemas.microsoft.com/office/drawing/2014/main" id="{55500314-A638-4274-A862-E14C8D2361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2025" y="2249240"/>
            <a:ext cx="10229849" cy="72301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 i="0" spc="50" baseline="0">
                <a:solidFill>
                  <a:schemeClr val="accent1"/>
                </a:solidFill>
                <a:latin typeface="Agrandir Wide" pitchFamily="2" charset="77"/>
              </a:defRPr>
            </a:lvl1pPr>
            <a:lvl2pPr marL="457200" indent="0">
              <a:buNone/>
              <a:defRPr sz="1200">
                <a:solidFill>
                  <a:schemeClr val="accent2"/>
                </a:solidFill>
                <a:latin typeface="Agrandir Extra Wide" pitchFamily="50" charset="0"/>
              </a:defRPr>
            </a:lvl2pPr>
            <a:lvl3pPr marL="914400" indent="0">
              <a:buNone/>
              <a:defRPr sz="1200">
                <a:solidFill>
                  <a:schemeClr val="accent2"/>
                </a:solidFill>
                <a:latin typeface="Agrandir Extra Wide" pitchFamily="50" charset="0"/>
              </a:defRPr>
            </a:lvl3pPr>
            <a:lvl4pPr marL="1371600" indent="0">
              <a:buNone/>
              <a:defRPr sz="1200">
                <a:solidFill>
                  <a:schemeClr val="accent2"/>
                </a:solidFill>
                <a:latin typeface="Agrandir Extra Wide" pitchFamily="50" charset="0"/>
              </a:defRPr>
            </a:lvl4pPr>
            <a:lvl5pPr marL="1828800" indent="0">
              <a:buNone/>
              <a:defRPr sz="1200">
                <a:solidFill>
                  <a:schemeClr val="accent2"/>
                </a:solidFill>
                <a:latin typeface="Agrandir Extra Wide" pitchFamily="50" charset="0"/>
              </a:defRPr>
            </a:lvl5pPr>
          </a:lstStyle>
          <a:p>
            <a:pPr lvl="0"/>
            <a:r>
              <a:rPr lang="fr-FR" dirty="0"/>
              <a:t>Titre de la page sur une ou deux lignes</a:t>
            </a:r>
          </a:p>
        </p:txBody>
      </p:sp>
      <p:sp>
        <p:nvSpPr>
          <p:cNvPr id="23" name="Espace réservé du texte 4">
            <a:extLst>
              <a:ext uri="{FF2B5EF4-FFF2-40B4-BE49-F238E27FC236}">
                <a16:creationId xmlns:a16="http://schemas.microsoft.com/office/drawing/2014/main" id="{06D25392-0ABB-496F-BCED-11F463F057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2025" y="3047434"/>
            <a:ext cx="10229849" cy="174599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spc="0" baseline="0">
                <a:solidFill>
                  <a:schemeClr val="accent1"/>
                </a:solidFill>
                <a:latin typeface="Agrandir Wide" pitchFamily="50" charset="0"/>
              </a:defRPr>
            </a:lvl1pPr>
            <a:lvl2pPr marL="457200" indent="0">
              <a:buNone/>
              <a:defRPr sz="1200">
                <a:solidFill>
                  <a:schemeClr val="accent2"/>
                </a:solidFill>
                <a:latin typeface="Agrandir Extra Wide" pitchFamily="50" charset="0"/>
              </a:defRPr>
            </a:lvl2pPr>
            <a:lvl3pPr marL="914400" indent="0">
              <a:buNone/>
              <a:defRPr sz="1200">
                <a:solidFill>
                  <a:schemeClr val="accent2"/>
                </a:solidFill>
                <a:latin typeface="Agrandir Extra Wide" pitchFamily="50" charset="0"/>
              </a:defRPr>
            </a:lvl3pPr>
            <a:lvl4pPr marL="1371600" indent="0">
              <a:buNone/>
              <a:defRPr sz="1200">
                <a:solidFill>
                  <a:schemeClr val="accent2"/>
                </a:solidFill>
                <a:latin typeface="Agrandir Extra Wide" pitchFamily="50" charset="0"/>
              </a:defRPr>
            </a:lvl4pPr>
            <a:lvl5pPr marL="1828800" indent="0">
              <a:buNone/>
              <a:defRPr sz="1200">
                <a:solidFill>
                  <a:schemeClr val="accent2"/>
                </a:solidFill>
                <a:latin typeface="Agrandir Extra Wide" pitchFamily="50" charset="0"/>
              </a:defRPr>
            </a:lvl5pPr>
          </a:lstStyle>
          <a:p>
            <a:pPr lvl="0"/>
            <a:r>
              <a:rPr lang="fr-FR" dirty="0"/>
              <a:t>Texte courant sur plusieurs lignes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8F491044-E03E-4111-B0D5-266650C33C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49000" y="6096000"/>
            <a:ext cx="830580" cy="4507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800" b="0" i="0">
                <a:solidFill>
                  <a:schemeClr val="accent1"/>
                </a:solidFill>
                <a:latin typeface="Agrandir Wide" pitchFamily="2" charset="77"/>
              </a:defRPr>
            </a:lvl1pPr>
          </a:lstStyle>
          <a:p>
            <a:fld id="{F99EF5AE-56D7-4A2B-B0E3-BCC40C43C5F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007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9F2FF0-402C-7CA7-5B73-D285BB4E0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F369A0-6B34-56C0-8AC3-63BA00CA6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0A087E-9CB7-2332-FD5C-C3B745C4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48218C-1C07-A812-B982-5AFF792D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E7FC18-1B26-A038-31B6-E76DC281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75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82A4E0-F60E-59F1-F251-5069C78FF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8EBE4B-92F3-D481-3D48-8C083B13C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1ADC14-6677-AE70-DC39-FAE9F5B4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E188C1-2D7D-D0B1-17C8-0CF01F72D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AA2330-7676-3904-AB76-C4A7DD3C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81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B34833-C30D-5686-12B2-955D704B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70934A-8C9B-F02A-072E-EBCC9E863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489623-06AB-3ABF-F6A9-C20CFFDDE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1C5CD4-C814-8C55-B139-19061BBF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675A70-D0B6-D4B5-29DC-2D678334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377DE9-12E3-6837-FBAC-59277BAB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20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4A9B9-904A-BC72-20A3-D5DE7F002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806518-1494-1D95-BA70-A35CE8013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6C2971-C293-4272-981E-25E889450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0C191F-A951-FA77-F14D-881360263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713FA9-CB14-F43D-A9EE-13ECB8970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34D2F3-A8F4-5CF3-FB4C-D6949EF17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4EEAD5-8984-4E15-8BCC-7C96E10A2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729517A-D964-F9FF-E45D-73825730D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98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554668-A6CD-05D0-71A7-39C1F38BF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EAC03B0-6FBA-A29B-2146-C63F2B5F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6D949A-4567-D52A-AC2B-D435092D6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800C81-8050-AADB-29E0-FBA2D533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21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49A0E1-0477-12FF-0B71-7F98AD80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2287CCD-6477-82AE-829A-7D87F9897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38ADCF0-2F4B-4ECB-7905-54816FBCA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65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D47E23-D07B-939F-8A61-22DBA682B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518657-089B-27A5-7B16-1C8F07D37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96B198-BE7E-C8B3-734C-D4E04C20D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9481BF-5602-FA3A-B82F-DF517A54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76DF66-BA9F-91F0-C1A0-FDCFBCB42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FBF012-1B6E-1A8C-26D6-6A34A0B2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08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739963-DA14-9AA5-57E5-E8ED4B1E1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433077-7627-5F71-4013-D92413A0A9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5A46B03-0D8D-0F2B-7045-8ECA68B92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358B9A-59EB-B852-D2FD-FACD056DD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DEB13D-3D55-7BDB-864E-B7B0F6D4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1D191A-0BF9-B770-E827-173BE92F3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19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E79BB6-67CC-A49C-F527-38487004C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75133F-7E05-6EB1-A3C0-991793D18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5E358B-DD55-28F8-ED2C-9F6E9F5FA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CCEE8-ABC8-4845-B7E4-31B44EE20122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7E932F-BDBE-83D8-F24C-3033A6F77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E1B34A-6EBB-4D90-BCF7-1218D0D76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8508C-20B5-46FE-8BC0-3CB7EFED4E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60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7049EA8-2F8C-46FA-B85F-7ABCC9BF5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7520" y="5906019"/>
            <a:ext cx="1242060" cy="663575"/>
          </a:xfrm>
        </p:spPr>
        <p:txBody>
          <a:bodyPr/>
          <a:lstStyle/>
          <a:p>
            <a:fld id="{F99EF5AE-56D7-4A2B-B0E3-BCC40C43C5F5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B6A97A-67C9-4075-9126-6A1E876876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3974" y="181187"/>
            <a:ext cx="9305795" cy="853427"/>
          </a:xfrm>
        </p:spPr>
        <p:txBody>
          <a:bodyPr>
            <a:noAutofit/>
          </a:bodyPr>
          <a:lstStyle/>
          <a:p>
            <a:r>
              <a:rPr lang="fr-FR" sz="2400" dirty="0">
                <a:solidFill>
                  <a:srgbClr val="002060"/>
                </a:solidFill>
              </a:rPr>
              <a:t>Hypothèses de marché VP et VUL jusqu’en 2030 pour la France en volume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2C0A2DB-8EA6-F31B-D589-C0610818D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731342"/>
              </p:ext>
            </p:extLst>
          </p:nvPr>
        </p:nvGraphicFramePr>
        <p:xfrm>
          <a:off x="2235412" y="5656333"/>
          <a:ext cx="8371233" cy="849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529">
                  <a:extLst>
                    <a:ext uri="{9D8B030D-6E8A-4147-A177-3AD203B41FA5}">
                      <a16:colId xmlns:a16="http://schemas.microsoft.com/office/drawing/2014/main" val="1226852810"/>
                    </a:ext>
                  </a:extLst>
                </a:gridCol>
                <a:gridCol w="858588">
                  <a:extLst>
                    <a:ext uri="{9D8B030D-6E8A-4147-A177-3AD203B41FA5}">
                      <a16:colId xmlns:a16="http://schemas.microsoft.com/office/drawing/2014/main" val="2185653503"/>
                    </a:ext>
                  </a:extLst>
                </a:gridCol>
                <a:gridCol w="858588">
                  <a:extLst>
                    <a:ext uri="{9D8B030D-6E8A-4147-A177-3AD203B41FA5}">
                      <a16:colId xmlns:a16="http://schemas.microsoft.com/office/drawing/2014/main" val="1264847303"/>
                    </a:ext>
                  </a:extLst>
                </a:gridCol>
                <a:gridCol w="858588">
                  <a:extLst>
                    <a:ext uri="{9D8B030D-6E8A-4147-A177-3AD203B41FA5}">
                      <a16:colId xmlns:a16="http://schemas.microsoft.com/office/drawing/2014/main" val="2039839152"/>
                    </a:ext>
                  </a:extLst>
                </a:gridCol>
                <a:gridCol w="858588">
                  <a:extLst>
                    <a:ext uri="{9D8B030D-6E8A-4147-A177-3AD203B41FA5}">
                      <a16:colId xmlns:a16="http://schemas.microsoft.com/office/drawing/2014/main" val="3805639268"/>
                    </a:ext>
                  </a:extLst>
                </a:gridCol>
                <a:gridCol w="858588">
                  <a:extLst>
                    <a:ext uri="{9D8B030D-6E8A-4147-A177-3AD203B41FA5}">
                      <a16:colId xmlns:a16="http://schemas.microsoft.com/office/drawing/2014/main" val="3478282470"/>
                    </a:ext>
                  </a:extLst>
                </a:gridCol>
                <a:gridCol w="858588">
                  <a:extLst>
                    <a:ext uri="{9D8B030D-6E8A-4147-A177-3AD203B41FA5}">
                      <a16:colId xmlns:a16="http://schemas.microsoft.com/office/drawing/2014/main" val="2399092705"/>
                    </a:ext>
                  </a:extLst>
                </a:gridCol>
                <a:gridCol w="858588">
                  <a:extLst>
                    <a:ext uri="{9D8B030D-6E8A-4147-A177-3AD203B41FA5}">
                      <a16:colId xmlns:a16="http://schemas.microsoft.com/office/drawing/2014/main" val="491601897"/>
                    </a:ext>
                  </a:extLst>
                </a:gridCol>
                <a:gridCol w="858588">
                  <a:extLst>
                    <a:ext uri="{9D8B030D-6E8A-4147-A177-3AD203B41FA5}">
                      <a16:colId xmlns:a16="http://schemas.microsoft.com/office/drawing/2014/main" val="2544630319"/>
                    </a:ext>
                  </a:extLst>
                </a:gridCol>
              </a:tblGrid>
              <a:tr h="424832">
                <a:tc>
                  <a:txBody>
                    <a:bodyPr/>
                    <a:lstStyle/>
                    <a:p>
                      <a:pPr fontAlgn="b"/>
                      <a:endParaRPr lang="fr-FR" sz="14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2023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2024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2027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2028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2029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2030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136473"/>
                  </a:ext>
                </a:extLst>
              </a:tr>
              <a:tr h="42483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VUL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0.41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  <a:latin typeface="Calibri"/>
                        </a:rPr>
                        <a:t>0.43</a:t>
                      </a:r>
                    </a:p>
                  </a:txBody>
                  <a:tcPr marL="9525" marR="9525" marT="95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363753"/>
                  </a:ext>
                </a:extLst>
              </a:tr>
            </a:tbl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4FEDCCFA-F45D-D56F-D64B-CE48D25802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821933"/>
              </p:ext>
            </p:extLst>
          </p:nvPr>
        </p:nvGraphicFramePr>
        <p:xfrm>
          <a:off x="1507649" y="1140978"/>
          <a:ext cx="9750901" cy="4159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8F508D9-BBD0-444E-B937-CBD25415E43A}"/>
              </a:ext>
            </a:extLst>
          </p:cNvPr>
          <p:cNvSpPr/>
          <p:nvPr/>
        </p:nvSpPr>
        <p:spPr>
          <a:xfrm>
            <a:off x="2896947" y="2083982"/>
            <a:ext cx="6779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VP</a:t>
            </a:r>
          </a:p>
        </p:txBody>
      </p:sp>
    </p:spTree>
    <p:extLst>
      <p:ext uri="{BB962C8B-B14F-4D97-AF65-F5344CB8AC3E}">
        <p14:creationId xmlns:p14="http://schemas.microsoft.com/office/powerpoint/2010/main" val="119775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3951A1-37CA-BE45-A867-ECFC278940C8}"/>
              </a:ext>
            </a:extLst>
          </p:cNvPr>
          <p:cNvSpPr txBox="1">
            <a:spLocks/>
          </p:cNvSpPr>
          <p:nvPr/>
        </p:nvSpPr>
        <p:spPr>
          <a:xfrm>
            <a:off x="2379104" y="116450"/>
            <a:ext cx="8933561" cy="918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 b="1" i="0" kern="1200" spc="50" baseline="0">
                <a:solidFill>
                  <a:schemeClr val="accent1"/>
                </a:solidFill>
                <a:latin typeface="Agrandir Wide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Agrandir Extra Wide" pitchFamily="50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Agrandir Extra Wide" pitchFamily="50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Agrandir Extra Wide" pitchFamily="50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Agrandir Extra Wide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>
                <a:solidFill>
                  <a:srgbClr val="002060"/>
                </a:solidFill>
              </a:rPr>
              <a:t>Répartition des ventes de VP et de VUL en France jusqu’en 2030 selon le type de carburant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68C527C7-614A-9145-97BD-AA93D99A2A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005219"/>
              </p:ext>
            </p:extLst>
          </p:nvPr>
        </p:nvGraphicFramePr>
        <p:xfrm>
          <a:off x="6052842" y="1699326"/>
          <a:ext cx="5988106" cy="4934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CADFB7E-83ED-A242-BCCF-DA25E2205C59}"/>
              </a:ext>
            </a:extLst>
          </p:cNvPr>
          <p:cNvSpPr/>
          <p:nvPr/>
        </p:nvSpPr>
        <p:spPr>
          <a:xfrm>
            <a:off x="2964654" y="1105360"/>
            <a:ext cx="57419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14F002-2051-364F-AC0B-20E09350A929}"/>
              </a:ext>
            </a:extLst>
          </p:cNvPr>
          <p:cNvSpPr/>
          <p:nvPr/>
        </p:nvSpPr>
        <p:spPr>
          <a:xfrm>
            <a:off x="8538038" y="1105360"/>
            <a:ext cx="7697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VUL</a:t>
            </a:r>
          </a:p>
        </p:txBody>
      </p:sp>
      <p:graphicFrame>
        <p:nvGraphicFramePr>
          <p:cNvPr id="12" name="Graphique 11">
            <a:extLst>
              <a:ext uri="{FF2B5EF4-FFF2-40B4-BE49-F238E27FC236}">
                <a16:creationId xmlns:a16="http://schemas.microsoft.com/office/drawing/2014/main" id="{C95A08CF-B1FF-934E-AB74-45BC286D88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323684"/>
              </p:ext>
            </p:extLst>
          </p:nvPr>
        </p:nvGraphicFramePr>
        <p:xfrm>
          <a:off x="145656" y="1699326"/>
          <a:ext cx="5745345" cy="4675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8732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7049EA8-2F8C-46FA-B85F-7ABCC9BF5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3026" y="5745246"/>
            <a:ext cx="1242060" cy="663575"/>
          </a:xfrm>
        </p:spPr>
        <p:txBody>
          <a:bodyPr/>
          <a:lstStyle/>
          <a:p>
            <a:fld id="{F99EF5AE-56D7-4A2B-B0E3-BCC40C43C5F5}" type="slidenum">
              <a:rPr lang="fr-FR" smtClean="0"/>
              <a:pPr/>
              <a:t>3</a:t>
            </a:fld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024F029-0EDC-7D7C-483B-782AEEDFB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985829"/>
              </p:ext>
            </p:extLst>
          </p:nvPr>
        </p:nvGraphicFramePr>
        <p:xfrm>
          <a:off x="381248" y="1042606"/>
          <a:ext cx="8894468" cy="1927952"/>
        </p:xfrm>
        <a:graphic>
          <a:graphicData uri="http://schemas.openxmlformats.org/drawingml/2006/table">
            <a:tbl>
              <a:tblPr/>
              <a:tblGrid>
                <a:gridCol w="2199227">
                  <a:extLst>
                    <a:ext uri="{9D8B030D-6E8A-4147-A177-3AD203B41FA5}">
                      <a16:colId xmlns:a16="http://schemas.microsoft.com/office/drawing/2014/main" val="2706791233"/>
                    </a:ext>
                  </a:extLst>
                </a:gridCol>
                <a:gridCol w="1346295">
                  <a:extLst>
                    <a:ext uri="{9D8B030D-6E8A-4147-A177-3AD203B41FA5}">
                      <a16:colId xmlns:a16="http://schemas.microsoft.com/office/drawing/2014/main" val="279102771"/>
                    </a:ext>
                  </a:extLst>
                </a:gridCol>
                <a:gridCol w="735863">
                  <a:extLst>
                    <a:ext uri="{9D8B030D-6E8A-4147-A177-3AD203B41FA5}">
                      <a16:colId xmlns:a16="http://schemas.microsoft.com/office/drawing/2014/main" val="2035290533"/>
                    </a:ext>
                  </a:extLst>
                </a:gridCol>
                <a:gridCol w="1087071">
                  <a:extLst>
                    <a:ext uri="{9D8B030D-6E8A-4147-A177-3AD203B41FA5}">
                      <a16:colId xmlns:a16="http://schemas.microsoft.com/office/drawing/2014/main" val="1965575433"/>
                    </a:ext>
                  </a:extLst>
                </a:gridCol>
                <a:gridCol w="769312">
                  <a:extLst>
                    <a:ext uri="{9D8B030D-6E8A-4147-A177-3AD203B41FA5}">
                      <a16:colId xmlns:a16="http://schemas.microsoft.com/office/drawing/2014/main" val="3018650384"/>
                    </a:ext>
                  </a:extLst>
                </a:gridCol>
                <a:gridCol w="903105">
                  <a:extLst>
                    <a:ext uri="{9D8B030D-6E8A-4147-A177-3AD203B41FA5}">
                      <a16:colId xmlns:a16="http://schemas.microsoft.com/office/drawing/2014/main" val="2544595636"/>
                    </a:ext>
                  </a:extLst>
                </a:gridCol>
                <a:gridCol w="760950">
                  <a:extLst>
                    <a:ext uri="{9D8B030D-6E8A-4147-A177-3AD203B41FA5}">
                      <a16:colId xmlns:a16="http://schemas.microsoft.com/office/drawing/2014/main" val="2647096412"/>
                    </a:ext>
                  </a:extLst>
                </a:gridCol>
                <a:gridCol w="1092645">
                  <a:extLst>
                    <a:ext uri="{9D8B030D-6E8A-4147-A177-3AD203B41FA5}">
                      <a16:colId xmlns:a16="http://schemas.microsoft.com/office/drawing/2014/main" val="2553722860"/>
                    </a:ext>
                  </a:extLst>
                </a:gridCol>
              </a:tblGrid>
              <a:tr h="4819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Année 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Diesel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627355"/>
                  </a:ext>
                </a:extLst>
              </a:tr>
              <a:tr h="4819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 VP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588501"/>
                  </a:ext>
                </a:extLst>
              </a:tr>
              <a:tr h="4819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 VUL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649462"/>
                  </a:ext>
                </a:extLst>
              </a:tr>
              <a:tr h="4819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 VL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993023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441B738-5C88-B290-9D77-72A5A3888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106743"/>
              </p:ext>
            </p:extLst>
          </p:nvPr>
        </p:nvGraphicFramePr>
        <p:xfrm>
          <a:off x="9608774" y="1042606"/>
          <a:ext cx="1873824" cy="1927952"/>
        </p:xfrm>
        <a:graphic>
          <a:graphicData uri="http://schemas.openxmlformats.org/drawingml/2006/table">
            <a:tbl>
              <a:tblPr/>
              <a:tblGrid>
                <a:gridCol w="1054533">
                  <a:extLst>
                    <a:ext uri="{9D8B030D-6E8A-4147-A177-3AD203B41FA5}">
                      <a16:colId xmlns:a16="http://schemas.microsoft.com/office/drawing/2014/main" val="2407225313"/>
                    </a:ext>
                  </a:extLst>
                </a:gridCol>
                <a:gridCol w="819291">
                  <a:extLst>
                    <a:ext uri="{9D8B030D-6E8A-4147-A177-3AD203B41FA5}">
                      <a16:colId xmlns:a16="http://schemas.microsoft.com/office/drawing/2014/main" val="2726803040"/>
                    </a:ext>
                  </a:extLst>
                </a:gridCol>
              </a:tblGrid>
              <a:tr h="4819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Crit'Air 2 et 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85184"/>
                  </a:ext>
                </a:extLst>
              </a:tr>
              <a:tr h="4819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648514"/>
                  </a:ext>
                </a:extLst>
              </a:tr>
              <a:tr h="4819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542444"/>
                  </a:ext>
                </a:extLst>
              </a:tr>
              <a:tr h="4819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82462"/>
                  </a:ext>
                </a:extLst>
              </a:tr>
            </a:tbl>
          </a:graphicData>
        </a:graphic>
      </p:graphicFrame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E2EED700-C5FC-1960-72BA-B1B67EDAED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5973" y="338171"/>
            <a:ext cx="2214392" cy="619101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rgbClr val="002060"/>
                </a:solidFill>
              </a:rPr>
              <a:t>Le parc VL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3E0EF3-FB1B-E446-A547-A9EA4AE87C12}"/>
              </a:ext>
            </a:extLst>
          </p:cNvPr>
          <p:cNvSpPr/>
          <p:nvPr/>
        </p:nvSpPr>
        <p:spPr>
          <a:xfrm>
            <a:off x="8485132" y="3616006"/>
            <a:ext cx="224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Horizon 2030 VL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3AC55511-8C8F-DE48-8350-D3D25D6FD3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1910995"/>
              </p:ext>
            </p:extLst>
          </p:nvPr>
        </p:nvGraphicFramePr>
        <p:xfrm>
          <a:off x="1166036" y="3616006"/>
          <a:ext cx="6641535" cy="2792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6A03F5F-2806-7E45-8F02-52F7EF79D4C8}"/>
              </a:ext>
            </a:extLst>
          </p:cNvPr>
          <p:cNvSpPr/>
          <p:nvPr/>
        </p:nvSpPr>
        <p:spPr>
          <a:xfrm>
            <a:off x="8242066" y="4243574"/>
            <a:ext cx="2738250" cy="1754326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40,5 M VP</a:t>
            </a:r>
          </a:p>
          <a:p>
            <a:pPr algn="ctr"/>
            <a:r>
              <a:rPr lang="fr-FR" sz="36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6,6 M de VUL</a:t>
            </a:r>
          </a:p>
          <a:p>
            <a:pPr algn="ctr"/>
            <a:r>
              <a:rPr lang="fr-FR" sz="36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47,1 M de VL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ABDBE12-4C16-B54C-9DD3-19D0CCD3CD0C}"/>
              </a:ext>
            </a:extLst>
          </p:cNvPr>
          <p:cNvSpPr txBox="1"/>
          <p:nvPr/>
        </p:nvSpPr>
        <p:spPr>
          <a:xfrm>
            <a:off x="10282176" y="6499257"/>
            <a:ext cx="1396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En millions d’unités</a:t>
            </a:r>
          </a:p>
        </p:txBody>
      </p:sp>
    </p:spTree>
    <p:extLst>
      <p:ext uri="{BB962C8B-B14F-4D97-AF65-F5344CB8AC3E}">
        <p14:creationId xmlns:p14="http://schemas.microsoft.com/office/powerpoint/2010/main" val="1400175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89BE05E-E2A2-3BD0-A7F6-4F23E3B3EEC6}"/>
              </a:ext>
            </a:extLst>
          </p:cNvPr>
          <p:cNvSpPr txBox="1"/>
          <p:nvPr/>
        </p:nvSpPr>
        <p:spPr>
          <a:xfrm>
            <a:off x="2032246" y="132363"/>
            <a:ext cx="929603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Evolution du parc VP Crit’Air en fonction des hypothèses en 2030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934B425-BD82-2D58-B9D0-EA7CC6CE63BE}"/>
              </a:ext>
            </a:extLst>
          </p:cNvPr>
          <p:cNvSpPr txBox="1"/>
          <p:nvPr/>
        </p:nvSpPr>
        <p:spPr>
          <a:xfrm>
            <a:off x="334332" y="1890673"/>
            <a:ext cx="1425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Crit’Air 2 et +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75E5853-9E9F-26FF-029C-75912CB2CBCE}"/>
              </a:ext>
            </a:extLst>
          </p:cNvPr>
          <p:cNvSpPr txBox="1"/>
          <p:nvPr/>
        </p:nvSpPr>
        <p:spPr>
          <a:xfrm>
            <a:off x="6974157" y="1682181"/>
            <a:ext cx="2189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Amplitude d’environ </a:t>
            </a:r>
          </a:p>
          <a:p>
            <a:pPr algn="ctr"/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2,3 M de VP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D5040153-3AA9-6849-EFAE-BB7456F976BE}"/>
              </a:ext>
            </a:extLst>
          </p:cNvPr>
          <p:cNvCxnSpPr>
            <a:cxnSpLocks/>
          </p:cNvCxnSpPr>
          <p:nvPr/>
        </p:nvCxnSpPr>
        <p:spPr>
          <a:xfrm>
            <a:off x="9263355" y="884066"/>
            <a:ext cx="0" cy="5740413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ECE3C3C-862C-F85F-2E91-409FBB4527F7}"/>
              </a:ext>
            </a:extLst>
          </p:cNvPr>
          <p:cNvGraphicFramePr>
            <a:graphicFrameLocks noGrp="1"/>
          </p:cNvGraphicFramePr>
          <p:nvPr/>
        </p:nvGraphicFramePr>
        <p:xfrm>
          <a:off x="9600462" y="750797"/>
          <a:ext cx="2359384" cy="5974830"/>
        </p:xfrm>
        <a:graphic>
          <a:graphicData uri="http://schemas.openxmlformats.org/drawingml/2006/table">
            <a:tbl>
              <a:tblPr/>
              <a:tblGrid>
                <a:gridCol w="589846">
                  <a:extLst>
                    <a:ext uri="{9D8B030D-6E8A-4147-A177-3AD203B41FA5}">
                      <a16:colId xmlns:a16="http://schemas.microsoft.com/office/drawing/2014/main" val="3302037619"/>
                    </a:ext>
                  </a:extLst>
                </a:gridCol>
                <a:gridCol w="589846">
                  <a:extLst>
                    <a:ext uri="{9D8B030D-6E8A-4147-A177-3AD203B41FA5}">
                      <a16:colId xmlns:a16="http://schemas.microsoft.com/office/drawing/2014/main" val="2067977194"/>
                    </a:ext>
                  </a:extLst>
                </a:gridCol>
                <a:gridCol w="589846">
                  <a:extLst>
                    <a:ext uri="{9D8B030D-6E8A-4147-A177-3AD203B41FA5}">
                      <a16:colId xmlns:a16="http://schemas.microsoft.com/office/drawing/2014/main" val="2097621890"/>
                    </a:ext>
                  </a:extLst>
                </a:gridCol>
                <a:gridCol w="589846">
                  <a:extLst>
                    <a:ext uri="{9D8B030D-6E8A-4147-A177-3AD203B41FA5}">
                      <a16:colId xmlns:a16="http://schemas.microsoft.com/office/drawing/2014/main" val="2110616629"/>
                    </a:ext>
                  </a:extLst>
                </a:gridCol>
              </a:tblGrid>
              <a:tr h="236709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3" marR="4973" marT="4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Essence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Diesel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621749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07642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580192"/>
                  </a:ext>
                </a:extLst>
              </a:tr>
              <a:tr h="24650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110325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2 019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41915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2 018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109603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2 017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163489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2 016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890498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2 015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413567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2 014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64271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145218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902431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550832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2 010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8742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2 009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012592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2 008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98704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2 007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013939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2 006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770426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2 005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065090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2 004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846446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561206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2 002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192087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2 001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629307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44547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1 999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09829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1 998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816399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1 997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747518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1 996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79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1 995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354607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1 994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258355"/>
                  </a:ext>
                </a:extLst>
              </a:tr>
              <a:tr h="18936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1 993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4973" marR="4973" marT="4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92126"/>
                  </a:ext>
                </a:extLst>
              </a:tr>
            </a:tbl>
          </a:graphicData>
        </a:graphic>
      </p:graphicFrame>
      <p:graphicFrame>
        <p:nvGraphicFramePr>
          <p:cNvPr id="2" name="Graphique 1">
            <a:extLst>
              <a:ext uri="{FF2B5EF4-FFF2-40B4-BE49-F238E27FC236}">
                <a16:creationId xmlns:a16="http://schemas.microsoft.com/office/drawing/2014/main" id="{B0D338E6-76CE-71FB-F485-D100BCB7C9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832510"/>
              </p:ext>
            </p:extLst>
          </p:nvPr>
        </p:nvGraphicFramePr>
        <p:xfrm>
          <a:off x="1927961" y="750797"/>
          <a:ext cx="5046188" cy="278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0D788EB-9438-BF49-2E11-1AC5A07762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953334"/>
              </p:ext>
            </p:extLst>
          </p:nvPr>
        </p:nvGraphicFramePr>
        <p:xfrm>
          <a:off x="1759402" y="3735476"/>
          <a:ext cx="6128553" cy="3122522"/>
        </p:xfrm>
        <a:graphic>
          <a:graphicData uri="http://schemas.openxmlformats.org/drawingml/2006/table">
            <a:tbl>
              <a:tblPr/>
              <a:tblGrid>
                <a:gridCol w="2120781">
                  <a:extLst>
                    <a:ext uri="{9D8B030D-6E8A-4147-A177-3AD203B41FA5}">
                      <a16:colId xmlns:a16="http://schemas.microsoft.com/office/drawing/2014/main" val="512949241"/>
                    </a:ext>
                  </a:extLst>
                </a:gridCol>
                <a:gridCol w="1335924">
                  <a:extLst>
                    <a:ext uri="{9D8B030D-6E8A-4147-A177-3AD203B41FA5}">
                      <a16:colId xmlns:a16="http://schemas.microsoft.com/office/drawing/2014/main" val="73516540"/>
                    </a:ext>
                  </a:extLst>
                </a:gridCol>
                <a:gridCol w="1335924">
                  <a:extLst>
                    <a:ext uri="{9D8B030D-6E8A-4147-A177-3AD203B41FA5}">
                      <a16:colId xmlns:a16="http://schemas.microsoft.com/office/drawing/2014/main" val="3562391457"/>
                    </a:ext>
                  </a:extLst>
                </a:gridCol>
                <a:gridCol w="1335924">
                  <a:extLst>
                    <a:ext uri="{9D8B030D-6E8A-4147-A177-3AD203B41FA5}">
                      <a16:colId xmlns:a16="http://schemas.microsoft.com/office/drawing/2014/main" val="3485366355"/>
                    </a:ext>
                  </a:extLst>
                </a:gridCol>
              </a:tblGrid>
              <a:tr h="514506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Crit'Air 2 et 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692074"/>
                  </a:ext>
                </a:extLst>
              </a:tr>
              <a:tr h="5322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H4 = 2,1M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983979"/>
                  </a:ext>
                </a:extLst>
              </a:tr>
              <a:tr h="51450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H3 = 2M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636378"/>
                  </a:ext>
                </a:extLst>
              </a:tr>
              <a:tr h="51450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 = 1,9M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90342"/>
                  </a:ext>
                </a:extLst>
              </a:tr>
              <a:tr h="5322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H1 = 1,8M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083173"/>
                  </a:ext>
                </a:extLst>
              </a:tr>
              <a:tr h="5145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Taux BEV en 2030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990899"/>
                  </a:ext>
                </a:extLst>
              </a:tr>
            </a:tbl>
          </a:graphicData>
        </a:graphic>
      </p:graphicFrame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BECAFDF9-9095-ABE6-A8A8-8694880B18E8}"/>
              </a:ext>
            </a:extLst>
          </p:cNvPr>
          <p:cNvCxnSpPr>
            <a:cxnSpLocks/>
          </p:cNvCxnSpPr>
          <p:nvPr/>
        </p:nvCxnSpPr>
        <p:spPr>
          <a:xfrm>
            <a:off x="0" y="3635944"/>
            <a:ext cx="9263355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1318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383</Words>
  <Application>Microsoft Office PowerPoint</Application>
  <PresentationFormat>Grand écran</PresentationFormat>
  <Paragraphs>230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Agrandir</vt:lpstr>
      <vt:lpstr>Agrandir Extra Wide</vt:lpstr>
      <vt:lpstr>Agrandir Wide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Franck FONTANESI</dc:creator>
  <cp:lastModifiedBy>Franck FONTANESI</cp:lastModifiedBy>
  <cp:revision>29</cp:revision>
  <dcterms:created xsi:type="dcterms:W3CDTF">2023-11-30T16:18:58Z</dcterms:created>
  <dcterms:modified xsi:type="dcterms:W3CDTF">2023-12-06T13:50:51Z</dcterms:modified>
</cp:coreProperties>
</file>